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6858000" cx="9144000"/>
  <p:notesSz cx="7104050" cy="102346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25" roundtripDataSignature="AMtx7mj4NoQnuwfm5pCr+mHrbfz87naDN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81DD1A5-0AF8-4881-8505-394C37A52907}">
  <a:tblStyle styleId="{081DD1A5-0AF8-4881-8505-394C37A52907}"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5"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78427" cy="511731"/>
          </a:xfrm>
          <a:prstGeom prst="rect">
            <a:avLst/>
          </a:prstGeom>
          <a:noFill/>
          <a:ln>
            <a:noFill/>
          </a:ln>
        </p:spPr>
        <p:txBody>
          <a:bodyPr anchorCtr="0" anchor="t" bIns="49525" lIns="99075" spcFirstLastPara="1" rIns="99075" wrap="square" tIns="49525">
            <a:noAutofit/>
          </a:bodyPr>
          <a:lstStyle>
            <a:lvl1pPr lvl="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3992" y="0"/>
            <a:ext cx="3078427" cy="511731"/>
          </a:xfrm>
          <a:prstGeom prst="rect">
            <a:avLst/>
          </a:prstGeom>
          <a:noFill/>
          <a:ln>
            <a:noFill/>
          </a:ln>
        </p:spPr>
        <p:txBody>
          <a:bodyPr anchorCtr="0" anchor="t" bIns="49525" lIns="99075" spcFirstLastPara="1" rIns="99075" wrap="square" tIns="49525">
            <a:noAutofit/>
          </a:bodyPr>
          <a:lstStyle>
            <a:lvl1pPr lvl="0" marR="0" rtl="0" algn="r">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10407" y="4861441"/>
            <a:ext cx="5683250" cy="4605576"/>
          </a:xfrm>
          <a:prstGeom prst="rect">
            <a:avLst/>
          </a:prstGeom>
          <a:noFill/>
          <a:ln>
            <a:noFill/>
          </a:ln>
        </p:spPr>
        <p:txBody>
          <a:bodyPr anchorCtr="0" anchor="t" bIns="49525" lIns="99075" spcFirstLastPara="1" rIns="99075" wrap="square" tIns="49525">
            <a:norm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21106"/>
            <a:ext cx="3078427" cy="511731"/>
          </a:xfrm>
          <a:prstGeom prst="rect">
            <a:avLst/>
          </a:prstGeom>
          <a:noFill/>
          <a:ln>
            <a:noFill/>
          </a:ln>
        </p:spPr>
        <p:txBody>
          <a:bodyPr anchorCtr="0" anchor="b" bIns="49525" lIns="99075" spcFirstLastPara="1" rIns="99075" wrap="square" tIns="49525">
            <a:noAutofit/>
          </a:bodyPr>
          <a:lstStyle>
            <a:lvl1pPr lvl="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3992" y="9721106"/>
            <a:ext cx="3078427" cy="511731"/>
          </a:xfrm>
          <a:prstGeom prst="rect">
            <a:avLst/>
          </a:prstGeom>
          <a:noFill/>
          <a:ln>
            <a:noFill/>
          </a:ln>
        </p:spPr>
        <p:txBody>
          <a:bodyPr anchorCtr="0" anchor="b" bIns="49525" lIns="99075" spcFirstLastPara="1" rIns="99075" wrap="square" tIns="495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fr-FR"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1: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1:notes"/>
          <p:cNvSpPr txBox="1"/>
          <p:nvPr>
            <p:ph idx="1" type="body"/>
          </p:nvPr>
        </p:nvSpPr>
        <p:spPr>
          <a:xfrm>
            <a:off x="710407" y="4861441"/>
            <a:ext cx="5683250" cy="4605576"/>
          </a:xfrm>
          <a:prstGeom prst="rect">
            <a:avLst/>
          </a:prstGeom>
          <a:noFill/>
          <a:ln>
            <a:noFill/>
          </a:ln>
        </p:spPr>
        <p:txBody>
          <a:bodyPr anchorCtr="0" anchor="t" bIns="49525" lIns="99075" spcFirstLastPara="1" rIns="99075" wrap="square" tIns="49525">
            <a:normAutofit/>
          </a:bodyPr>
          <a:lstStyle/>
          <a:p>
            <a:pPr indent="0" lvl="0" marL="0" rtl="0" algn="l">
              <a:lnSpc>
                <a:spcPct val="100000"/>
              </a:lnSpc>
              <a:spcBef>
                <a:spcPts val="0"/>
              </a:spcBef>
              <a:spcAft>
                <a:spcPts val="0"/>
              </a:spcAft>
              <a:buSzPts val="1400"/>
              <a:buNone/>
            </a:pPr>
            <a:r>
              <a:t/>
            </a:r>
            <a:endParaRPr/>
          </a:p>
        </p:txBody>
      </p:sp>
      <p:sp>
        <p:nvSpPr>
          <p:cNvPr id="96" name="Google Shape;96;p1:notes"/>
          <p:cNvSpPr txBox="1"/>
          <p:nvPr>
            <p:ph idx="12" type="sldNum"/>
          </p:nvPr>
        </p:nvSpPr>
        <p:spPr>
          <a:xfrm>
            <a:off x="4023992" y="9721106"/>
            <a:ext cx="3078427" cy="511731"/>
          </a:xfrm>
          <a:prstGeom prst="rect">
            <a:avLst/>
          </a:prstGeom>
          <a:noFill/>
          <a:ln>
            <a:noFill/>
          </a:ln>
        </p:spPr>
        <p:txBody>
          <a:bodyPr anchorCtr="0" anchor="b" bIns="49525" lIns="99075" spcFirstLastPara="1" rIns="99075" wrap="square" tIns="49525">
            <a:noAutofit/>
          </a:bodyPr>
          <a:lstStyle/>
          <a:p>
            <a:pPr indent="0" lvl="0" marL="0" rtl="0" algn="r">
              <a:lnSpc>
                <a:spcPct val="100000"/>
              </a:lnSpc>
              <a:spcBef>
                <a:spcPts val="0"/>
              </a:spcBef>
              <a:spcAft>
                <a:spcPts val="0"/>
              </a:spcAft>
              <a:buSzPts val="1400"/>
              <a:buNone/>
            </a:pPr>
            <a:fld id="{00000000-1234-1234-1234-123412341234}" type="slidenum">
              <a:rPr lang="fr-FR">
                <a:latin typeface="Calibri"/>
                <a:ea typeface="Calibri"/>
                <a:cs typeface="Calibri"/>
                <a:sym typeface="Calibri"/>
              </a:rPr>
              <a:t>‹#›</a:t>
            </a:fld>
            <a:endParaRPr>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0:notes"/>
          <p:cNvSpPr txBox="1"/>
          <p:nvPr>
            <p:ph idx="1" type="body"/>
          </p:nvPr>
        </p:nvSpPr>
        <p:spPr>
          <a:xfrm>
            <a:off x="710407" y="4861441"/>
            <a:ext cx="5683250" cy="4605576"/>
          </a:xfrm>
          <a:prstGeom prst="rect">
            <a:avLst/>
          </a:prstGeom>
          <a:noFill/>
          <a:ln>
            <a:noFill/>
          </a:ln>
        </p:spPr>
        <p:txBody>
          <a:bodyPr anchorCtr="0" anchor="t" bIns="49525" lIns="99075" spcFirstLastPara="1" rIns="99075" wrap="square" tIns="49525">
            <a:normAutofit/>
          </a:bodyPr>
          <a:lstStyle/>
          <a:p>
            <a:pPr indent="0" lvl="0" marL="0" rtl="0" algn="l">
              <a:lnSpc>
                <a:spcPct val="100000"/>
              </a:lnSpc>
              <a:spcBef>
                <a:spcPts val="0"/>
              </a:spcBef>
              <a:spcAft>
                <a:spcPts val="0"/>
              </a:spcAft>
              <a:buSzPts val="1400"/>
              <a:buNone/>
            </a:pPr>
            <a:r>
              <a:t/>
            </a:r>
            <a:endParaRPr/>
          </a:p>
        </p:txBody>
      </p:sp>
      <p:sp>
        <p:nvSpPr>
          <p:cNvPr id="242" name="Google Shape;242;p10: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32:notes"/>
          <p:cNvSpPr txBox="1"/>
          <p:nvPr>
            <p:ph idx="1" type="body"/>
          </p:nvPr>
        </p:nvSpPr>
        <p:spPr>
          <a:xfrm>
            <a:off x="710407" y="4861441"/>
            <a:ext cx="5683250" cy="4605576"/>
          </a:xfrm>
          <a:prstGeom prst="rect">
            <a:avLst/>
          </a:prstGeom>
          <a:noFill/>
          <a:ln>
            <a:noFill/>
          </a:ln>
        </p:spPr>
        <p:txBody>
          <a:bodyPr anchorCtr="0" anchor="t" bIns="49525" lIns="99075" spcFirstLastPara="1" rIns="99075" wrap="square" tIns="49525">
            <a:normAutofit/>
          </a:bodyPr>
          <a:lstStyle/>
          <a:p>
            <a:pPr indent="0" lvl="0" marL="0" rtl="0" algn="l">
              <a:lnSpc>
                <a:spcPct val="100000"/>
              </a:lnSpc>
              <a:spcBef>
                <a:spcPts val="0"/>
              </a:spcBef>
              <a:spcAft>
                <a:spcPts val="0"/>
              </a:spcAft>
              <a:buSzPts val="1400"/>
              <a:buNone/>
            </a:pPr>
            <a:r>
              <a:t/>
            </a:r>
            <a:endParaRPr/>
          </a:p>
        </p:txBody>
      </p:sp>
      <p:sp>
        <p:nvSpPr>
          <p:cNvPr id="261" name="Google Shape;261;p32: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33: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p33:notes"/>
          <p:cNvSpPr txBox="1"/>
          <p:nvPr>
            <p:ph idx="1" type="body"/>
          </p:nvPr>
        </p:nvSpPr>
        <p:spPr>
          <a:xfrm>
            <a:off x="710407" y="4861441"/>
            <a:ext cx="5683250" cy="4605576"/>
          </a:xfrm>
          <a:prstGeom prst="rect">
            <a:avLst/>
          </a:prstGeom>
          <a:noFill/>
          <a:ln>
            <a:noFill/>
          </a:ln>
        </p:spPr>
        <p:txBody>
          <a:bodyPr anchorCtr="0" anchor="t" bIns="49525" lIns="99075" spcFirstLastPara="1" rIns="99075" wrap="square" tIns="49525">
            <a:normAutofit/>
          </a:bodyPr>
          <a:lstStyle/>
          <a:p>
            <a:pPr indent="-228600" lvl="0" marL="457200" marR="0" rtl="0" algn="l">
              <a:lnSpc>
                <a:spcPct val="100000"/>
              </a:lnSpc>
              <a:spcBef>
                <a:spcPts val="0"/>
              </a:spcBef>
              <a:spcAft>
                <a:spcPts val="0"/>
              </a:spcAft>
              <a:buSzPts val="1400"/>
              <a:buNone/>
            </a:pPr>
            <a:r>
              <a:t/>
            </a:r>
            <a:endParaRPr/>
          </a:p>
        </p:txBody>
      </p:sp>
      <p:sp>
        <p:nvSpPr>
          <p:cNvPr id="281" name="Google Shape;281;p33:notes"/>
          <p:cNvSpPr txBox="1"/>
          <p:nvPr>
            <p:ph idx="12" type="sldNum"/>
          </p:nvPr>
        </p:nvSpPr>
        <p:spPr>
          <a:xfrm>
            <a:off x="4023992" y="9721106"/>
            <a:ext cx="3078427" cy="511731"/>
          </a:xfrm>
          <a:prstGeom prst="rect">
            <a:avLst/>
          </a:prstGeom>
          <a:noFill/>
          <a:ln>
            <a:noFill/>
          </a:ln>
        </p:spPr>
        <p:txBody>
          <a:bodyPr anchorCtr="0" anchor="b" bIns="49525" lIns="99075" spcFirstLastPara="1" rIns="99075" wrap="square" tIns="49525">
            <a:noAutofit/>
          </a:bodyPr>
          <a:lstStyle/>
          <a:p>
            <a:pPr indent="0" lvl="0" marL="0" rtl="0" algn="r">
              <a:lnSpc>
                <a:spcPct val="100000"/>
              </a:lnSpc>
              <a:spcBef>
                <a:spcPts val="0"/>
              </a:spcBef>
              <a:spcAft>
                <a:spcPts val="0"/>
              </a:spcAft>
              <a:buSzPts val="1300"/>
              <a:buNone/>
            </a:pPr>
            <a:fld id="{00000000-1234-1234-1234-123412341234}" type="slidenum">
              <a:rPr lang="fr-FR" sz="1300">
                <a:latin typeface="Calibri"/>
                <a:ea typeface="Calibri"/>
                <a:cs typeface="Calibri"/>
                <a:sym typeface="Calibri"/>
              </a:rPr>
              <a:t>‹#›</a:t>
            </a:fld>
            <a:endParaRPr sz="1300">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2991388b02f_0_0: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g2991388b02f_0_0:notes"/>
          <p:cNvSpPr txBox="1"/>
          <p:nvPr>
            <p:ph idx="1" type="body"/>
          </p:nvPr>
        </p:nvSpPr>
        <p:spPr>
          <a:xfrm>
            <a:off x="710407" y="4861441"/>
            <a:ext cx="5683200" cy="4605600"/>
          </a:xfrm>
          <a:prstGeom prst="rect">
            <a:avLst/>
          </a:prstGeom>
          <a:noFill/>
          <a:ln>
            <a:noFill/>
          </a:ln>
        </p:spPr>
        <p:txBody>
          <a:bodyPr anchorCtr="0" anchor="t" bIns="49525" lIns="99075" spcFirstLastPara="1" rIns="99075" wrap="square" tIns="49525">
            <a:noAutofit/>
          </a:bodyPr>
          <a:lstStyle/>
          <a:p>
            <a:pPr indent="0" lvl="0" marL="0" rtl="0" algn="l">
              <a:lnSpc>
                <a:spcPct val="100000"/>
              </a:lnSpc>
              <a:spcBef>
                <a:spcPts val="0"/>
              </a:spcBef>
              <a:spcAft>
                <a:spcPts val="0"/>
              </a:spcAft>
              <a:buSzPts val="1400"/>
              <a:buNone/>
            </a:pPr>
            <a:r>
              <a:t/>
            </a:r>
            <a:endParaRPr/>
          </a:p>
        </p:txBody>
      </p:sp>
      <p:sp>
        <p:nvSpPr>
          <p:cNvPr id="288" name="Google Shape;288;g2991388b02f_0_0:notes"/>
          <p:cNvSpPr txBox="1"/>
          <p:nvPr>
            <p:ph idx="12" type="sldNum"/>
          </p:nvPr>
        </p:nvSpPr>
        <p:spPr>
          <a:xfrm>
            <a:off x="4023992" y="9721106"/>
            <a:ext cx="3078300" cy="511800"/>
          </a:xfrm>
          <a:prstGeom prst="rect">
            <a:avLst/>
          </a:prstGeom>
          <a:noFill/>
          <a:ln>
            <a:noFill/>
          </a:ln>
        </p:spPr>
        <p:txBody>
          <a:bodyPr anchorCtr="0" anchor="b" bIns="49525" lIns="99075" spcFirstLastPara="1" rIns="99075" wrap="square" tIns="49525">
            <a:no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fr-FR"/>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2991388b02f_0_6: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g2991388b02f_0_6:notes"/>
          <p:cNvSpPr txBox="1"/>
          <p:nvPr>
            <p:ph idx="1" type="body"/>
          </p:nvPr>
        </p:nvSpPr>
        <p:spPr>
          <a:xfrm>
            <a:off x="710407" y="4861441"/>
            <a:ext cx="5683200" cy="4605600"/>
          </a:xfrm>
          <a:prstGeom prst="rect">
            <a:avLst/>
          </a:prstGeom>
          <a:noFill/>
          <a:ln>
            <a:noFill/>
          </a:ln>
        </p:spPr>
        <p:txBody>
          <a:bodyPr anchorCtr="0" anchor="t" bIns="49525" lIns="99075" spcFirstLastPara="1" rIns="99075" wrap="square" tIns="49525">
            <a:noAutofit/>
          </a:bodyPr>
          <a:lstStyle/>
          <a:p>
            <a:pPr indent="0" lvl="0" marL="0" rtl="0" algn="l">
              <a:lnSpc>
                <a:spcPct val="100000"/>
              </a:lnSpc>
              <a:spcBef>
                <a:spcPts val="0"/>
              </a:spcBef>
              <a:spcAft>
                <a:spcPts val="0"/>
              </a:spcAft>
              <a:buSzPts val="1400"/>
              <a:buNone/>
            </a:pPr>
            <a:r>
              <a:t/>
            </a:r>
            <a:endParaRPr/>
          </a:p>
        </p:txBody>
      </p:sp>
      <p:sp>
        <p:nvSpPr>
          <p:cNvPr id="297" name="Google Shape;297;g2991388b02f_0_6:notes"/>
          <p:cNvSpPr txBox="1"/>
          <p:nvPr>
            <p:ph idx="12" type="sldNum"/>
          </p:nvPr>
        </p:nvSpPr>
        <p:spPr>
          <a:xfrm>
            <a:off x="4023992" y="9721106"/>
            <a:ext cx="3078300" cy="511800"/>
          </a:xfrm>
          <a:prstGeom prst="rect">
            <a:avLst/>
          </a:prstGeom>
          <a:noFill/>
          <a:ln>
            <a:noFill/>
          </a:ln>
        </p:spPr>
        <p:txBody>
          <a:bodyPr anchorCtr="0" anchor="b" bIns="49525" lIns="99075" spcFirstLastPara="1" rIns="99075" wrap="square" tIns="49525">
            <a:no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fr-FR"/>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36: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p36:notes"/>
          <p:cNvSpPr txBox="1"/>
          <p:nvPr>
            <p:ph idx="1" type="body"/>
          </p:nvPr>
        </p:nvSpPr>
        <p:spPr>
          <a:xfrm>
            <a:off x="710407" y="4861441"/>
            <a:ext cx="5683250" cy="4605576"/>
          </a:xfrm>
          <a:prstGeom prst="rect">
            <a:avLst/>
          </a:prstGeom>
          <a:noFill/>
          <a:ln>
            <a:noFill/>
          </a:ln>
        </p:spPr>
        <p:txBody>
          <a:bodyPr anchorCtr="0" anchor="t" bIns="49525" lIns="99075" spcFirstLastPara="1" rIns="99075" wrap="square" tIns="49525">
            <a:normAutofit/>
          </a:bodyPr>
          <a:lstStyle/>
          <a:p>
            <a:pPr indent="-228600" lvl="0" marL="457200" marR="0" rtl="0" algn="l">
              <a:lnSpc>
                <a:spcPct val="100000"/>
              </a:lnSpc>
              <a:spcBef>
                <a:spcPts val="0"/>
              </a:spcBef>
              <a:spcAft>
                <a:spcPts val="0"/>
              </a:spcAft>
              <a:buSzPts val="1400"/>
              <a:buNone/>
            </a:pPr>
            <a:r>
              <a:t/>
            </a:r>
            <a:endParaRPr/>
          </a:p>
        </p:txBody>
      </p:sp>
      <p:sp>
        <p:nvSpPr>
          <p:cNvPr id="305" name="Google Shape;305;p36:notes"/>
          <p:cNvSpPr txBox="1"/>
          <p:nvPr>
            <p:ph idx="12" type="sldNum"/>
          </p:nvPr>
        </p:nvSpPr>
        <p:spPr>
          <a:xfrm>
            <a:off x="4023992" y="9721106"/>
            <a:ext cx="3078427" cy="511731"/>
          </a:xfrm>
          <a:prstGeom prst="rect">
            <a:avLst/>
          </a:prstGeom>
          <a:noFill/>
          <a:ln>
            <a:noFill/>
          </a:ln>
        </p:spPr>
        <p:txBody>
          <a:bodyPr anchorCtr="0" anchor="b" bIns="49525" lIns="99075" spcFirstLastPara="1" rIns="99075" wrap="square" tIns="49525">
            <a:noAutofit/>
          </a:bodyPr>
          <a:lstStyle/>
          <a:p>
            <a:pPr indent="0" lvl="0" marL="0" rtl="0" algn="r">
              <a:lnSpc>
                <a:spcPct val="100000"/>
              </a:lnSpc>
              <a:spcBef>
                <a:spcPts val="0"/>
              </a:spcBef>
              <a:spcAft>
                <a:spcPts val="0"/>
              </a:spcAft>
              <a:buSzPts val="1300"/>
              <a:buNone/>
            </a:pPr>
            <a:fld id="{00000000-1234-1234-1234-123412341234}" type="slidenum">
              <a:rPr lang="fr-FR" sz="1300">
                <a:latin typeface="Calibri"/>
                <a:ea typeface="Calibri"/>
                <a:cs typeface="Calibri"/>
                <a:sym typeface="Calibri"/>
              </a:rPr>
              <a:t>‹#›</a:t>
            </a:fld>
            <a:endParaRPr sz="1300">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37: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p37:notes"/>
          <p:cNvSpPr txBox="1"/>
          <p:nvPr>
            <p:ph idx="1" type="body"/>
          </p:nvPr>
        </p:nvSpPr>
        <p:spPr>
          <a:xfrm>
            <a:off x="710407" y="4861441"/>
            <a:ext cx="5683250" cy="4605576"/>
          </a:xfrm>
          <a:prstGeom prst="rect">
            <a:avLst/>
          </a:prstGeom>
          <a:noFill/>
          <a:ln>
            <a:noFill/>
          </a:ln>
        </p:spPr>
        <p:txBody>
          <a:bodyPr anchorCtr="0" anchor="t" bIns="49525" lIns="99075" spcFirstLastPara="1" rIns="99075" wrap="square" tIns="49525">
            <a:normAutofit/>
          </a:bodyPr>
          <a:lstStyle/>
          <a:p>
            <a:pPr indent="-228600" lvl="0" marL="457200" marR="0" rtl="0" algn="l">
              <a:lnSpc>
                <a:spcPct val="100000"/>
              </a:lnSpc>
              <a:spcBef>
                <a:spcPts val="0"/>
              </a:spcBef>
              <a:spcAft>
                <a:spcPts val="0"/>
              </a:spcAft>
              <a:buSzPts val="1400"/>
              <a:buNone/>
            </a:pPr>
            <a:r>
              <a:t/>
            </a:r>
            <a:endParaRPr/>
          </a:p>
        </p:txBody>
      </p:sp>
      <p:sp>
        <p:nvSpPr>
          <p:cNvPr id="328" name="Google Shape;328;p37:notes"/>
          <p:cNvSpPr txBox="1"/>
          <p:nvPr>
            <p:ph idx="12" type="sldNum"/>
          </p:nvPr>
        </p:nvSpPr>
        <p:spPr>
          <a:xfrm>
            <a:off x="4023992" y="9721106"/>
            <a:ext cx="3078427" cy="511731"/>
          </a:xfrm>
          <a:prstGeom prst="rect">
            <a:avLst/>
          </a:prstGeom>
          <a:noFill/>
          <a:ln>
            <a:noFill/>
          </a:ln>
        </p:spPr>
        <p:txBody>
          <a:bodyPr anchorCtr="0" anchor="b" bIns="49525" lIns="99075" spcFirstLastPara="1" rIns="99075" wrap="square" tIns="49525">
            <a:noAutofit/>
          </a:bodyPr>
          <a:lstStyle/>
          <a:p>
            <a:pPr indent="0" lvl="0" marL="0" rtl="0" algn="r">
              <a:lnSpc>
                <a:spcPct val="100000"/>
              </a:lnSpc>
              <a:spcBef>
                <a:spcPts val="0"/>
              </a:spcBef>
              <a:spcAft>
                <a:spcPts val="0"/>
              </a:spcAft>
              <a:buSzPts val="1300"/>
              <a:buNone/>
            </a:pPr>
            <a:fld id="{00000000-1234-1234-1234-123412341234}" type="slidenum">
              <a:rPr lang="fr-FR" sz="1300">
                <a:latin typeface="Calibri"/>
                <a:ea typeface="Calibri"/>
                <a:cs typeface="Calibri"/>
                <a:sym typeface="Calibri"/>
              </a:rPr>
              <a:t>‹#›</a:t>
            </a:fld>
            <a:endParaRPr sz="1300">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17: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9" name="Google Shape;369;p17:notes"/>
          <p:cNvSpPr txBox="1"/>
          <p:nvPr>
            <p:ph idx="1" type="body"/>
          </p:nvPr>
        </p:nvSpPr>
        <p:spPr>
          <a:xfrm>
            <a:off x="710407" y="4861441"/>
            <a:ext cx="5683250" cy="4605576"/>
          </a:xfrm>
          <a:prstGeom prst="rect">
            <a:avLst/>
          </a:prstGeom>
          <a:noFill/>
          <a:ln>
            <a:noFill/>
          </a:ln>
        </p:spPr>
        <p:txBody>
          <a:bodyPr anchorCtr="0" anchor="t" bIns="49525" lIns="99075" spcFirstLastPara="1" rIns="99075" wrap="square" tIns="49525">
            <a:normAutofit/>
          </a:bodyPr>
          <a:lstStyle/>
          <a:p>
            <a:pPr indent="0" lvl="0" marL="0" rtl="0" algn="l">
              <a:lnSpc>
                <a:spcPct val="100000"/>
              </a:lnSpc>
              <a:spcBef>
                <a:spcPts val="0"/>
              </a:spcBef>
              <a:spcAft>
                <a:spcPts val="0"/>
              </a:spcAft>
              <a:buSzPts val="1400"/>
              <a:buNone/>
            </a:pPr>
            <a:r>
              <a:t/>
            </a:r>
            <a:endParaRPr/>
          </a:p>
        </p:txBody>
      </p:sp>
      <p:sp>
        <p:nvSpPr>
          <p:cNvPr id="370" name="Google Shape;370;p17:notes"/>
          <p:cNvSpPr txBox="1"/>
          <p:nvPr>
            <p:ph idx="12" type="sldNum"/>
          </p:nvPr>
        </p:nvSpPr>
        <p:spPr>
          <a:xfrm>
            <a:off x="4023992" y="9721106"/>
            <a:ext cx="3078427" cy="511731"/>
          </a:xfrm>
          <a:prstGeom prst="rect">
            <a:avLst/>
          </a:prstGeom>
          <a:noFill/>
          <a:ln>
            <a:noFill/>
          </a:ln>
        </p:spPr>
        <p:txBody>
          <a:bodyPr anchorCtr="0" anchor="b" bIns="49525" lIns="99075" spcFirstLastPara="1" rIns="99075" wrap="square" tIns="49525">
            <a:noAutofit/>
          </a:bodyPr>
          <a:lstStyle/>
          <a:p>
            <a:pPr indent="0" lvl="0" marL="0" rtl="0" algn="r">
              <a:lnSpc>
                <a:spcPct val="100000"/>
              </a:lnSpc>
              <a:spcBef>
                <a:spcPts val="0"/>
              </a:spcBef>
              <a:spcAft>
                <a:spcPts val="0"/>
              </a:spcAft>
              <a:buSzPts val="1400"/>
              <a:buNone/>
            </a:pPr>
            <a:fld id="{00000000-1234-1234-1234-123412341234}" type="slidenum">
              <a:rPr lang="fr-FR">
                <a:latin typeface="Calibri"/>
                <a:ea typeface="Calibri"/>
                <a:cs typeface="Calibri"/>
                <a:sym typeface="Calibri"/>
              </a:rPr>
              <a:t>‹#›</a:t>
            </a:fld>
            <a:endParaRPr>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18:notes"/>
          <p:cNvSpPr txBox="1"/>
          <p:nvPr>
            <p:ph idx="1" type="body"/>
          </p:nvPr>
        </p:nvSpPr>
        <p:spPr>
          <a:xfrm>
            <a:off x="710407" y="4861441"/>
            <a:ext cx="5683250" cy="4605576"/>
          </a:xfrm>
          <a:prstGeom prst="rect">
            <a:avLst/>
          </a:prstGeom>
          <a:noFill/>
          <a:ln>
            <a:noFill/>
          </a:ln>
        </p:spPr>
        <p:txBody>
          <a:bodyPr anchorCtr="0" anchor="t" bIns="49525" lIns="99075" spcFirstLastPara="1" rIns="99075" wrap="square" tIns="49525">
            <a:normAutofit/>
          </a:bodyPr>
          <a:lstStyle/>
          <a:p>
            <a:pPr indent="0" lvl="0" marL="0" rtl="0" algn="l">
              <a:lnSpc>
                <a:spcPct val="100000"/>
              </a:lnSpc>
              <a:spcBef>
                <a:spcPts val="0"/>
              </a:spcBef>
              <a:spcAft>
                <a:spcPts val="0"/>
              </a:spcAft>
              <a:buSzPts val="1400"/>
              <a:buNone/>
            </a:pPr>
            <a:r>
              <a:t/>
            </a:r>
            <a:endParaRPr/>
          </a:p>
        </p:txBody>
      </p:sp>
      <p:sp>
        <p:nvSpPr>
          <p:cNvPr id="376" name="Google Shape;376;p18: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2: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2:notes"/>
          <p:cNvSpPr txBox="1"/>
          <p:nvPr>
            <p:ph idx="1" type="body"/>
          </p:nvPr>
        </p:nvSpPr>
        <p:spPr>
          <a:xfrm>
            <a:off x="710407" y="4861441"/>
            <a:ext cx="5683250" cy="4605576"/>
          </a:xfrm>
          <a:prstGeom prst="rect">
            <a:avLst/>
          </a:prstGeom>
          <a:noFill/>
          <a:ln>
            <a:noFill/>
          </a:ln>
        </p:spPr>
        <p:txBody>
          <a:bodyPr anchorCtr="0" anchor="t" bIns="49525" lIns="99075" spcFirstLastPara="1" rIns="99075" wrap="square" tIns="49525">
            <a:normAutofit/>
          </a:bodyPr>
          <a:lstStyle/>
          <a:p>
            <a:pPr indent="0" lvl="0" marL="0" rtl="0" algn="l">
              <a:lnSpc>
                <a:spcPct val="100000"/>
              </a:lnSpc>
              <a:spcBef>
                <a:spcPts val="0"/>
              </a:spcBef>
              <a:spcAft>
                <a:spcPts val="0"/>
              </a:spcAft>
              <a:buSzPts val="1400"/>
              <a:buNone/>
            </a:pPr>
            <a:r>
              <a:t/>
            </a:r>
            <a:endParaRPr/>
          </a:p>
        </p:txBody>
      </p:sp>
      <p:sp>
        <p:nvSpPr>
          <p:cNvPr id="112" name="Google Shape;112;p2:notes"/>
          <p:cNvSpPr txBox="1"/>
          <p:nvPr>
            <p:ph idx="12" type="sldNum"/>
          </p:nvPr>
        </p:nvSpPr>
        <p:spPr>
          <a:xfrm>
            <a:off x="4023992" y="9721106"/>
            <a:ext cx="3078427" cy="511731"/>
          </a:xfrm>
          <a:prstGeom prst="rect">
            <a:avLst/>
          </a:prstGeom>
          <a:noFill/>
          <a:ln>
            <a:noFill/>
          </a:ln>
        </p:spPr>
        <p:txBody>
          <a:bodyPr anchorCtr="0" anchor="b" bIns="49525" lIns="99075" spcFirstLastPara="1" rIns="99075" wrap="square" tIns="49525">
            <a:noAutofit/>
          </a:bodyPr>
          <a:lstStyle/>
          <a:p>
            <a:pPr indent="0" lvl="0" marL="0" rtl="0" algn="r">
              <a:lnSpc>
                <a:spcPct val="100000"/>
              </a:lnSpc>
              <a:spcBef>
                <a:spcPts val="0"/>
              </a:spcBef>
              <a:spcAft>
                <a:spcPts val="0"/>
              </a:spcAft>
              <a:buSzPts val="1400"/>
              <a:buNone/>
            </a:pPr>
            <a:fld id="{00000000-1234-1234-1234-123412341234}" type="slidenum">
              <a:rPr lang="fr-FR">
                <a:latin typeface="Calibri"/>
                <a:ea typeface="Calibri"/>
                <a:cs typeface="Calibri"/>
                <a:sym typeface="Calibri"/>
              </a:rPr>
              <a:t>‹#›</a:t>
            </a:fld>
            <a:endParaRPr>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4:notes"/>
          <p:cNvSpPr txBox="1"/>
          <p:nvPr>
            <p:ph idx="1" type="body"/>
          </p:nvPr>
        </p:nvSpPr>
        <p:spPr>
          <a:xfrm>
            <a:off x="710407" y="4861441"/>
            <a:ext cx="5683250" cy="4605576"/>
          </a:xfrm>
          <a:prstGeom prst="rect">
            <a:avLst/>
          </a:prstGeom>
          <a:noFill/>
          <a:ln>
            <a:noFill/>
          </a:ln>
        </p:spPr>
        <p:txBody>
          <a:bodyPr anchorCtr="0" anchor="t" bIns="49525" lIns="99075" spcFirstLastPara="1" rIns="99075" wrap="square" tIns="49525">
            <a:normAutofit/>
          </a:bodyPr>
          <a:lstStyle/>
          <a:p>
            <a:pPr indent="0" lvl="0" marL="0" rtl="0" algn="l">
              <a:lnSpc>
                <a:spcPct val="100000"/>
              </a:lnSpc>
              <a:spcBef>
                <a:spcPts val="0"/>
              </a:spcBef>
              <a:spcAft>
                <a:spcPts val="0"/>
              </a:spcAft>
              <a:buSzPts val="1400"/>
              <a:buNone/>
            </a:pPr>
            <a:r>
              <a:t/>
            </a:r>
            <a:endParaRPr/>
          </a:p>
        </p:txBody>
      </p:sp>
      <p:sp>
        <p:nvSpPr>
          <p:cNvPr id="130" name="Google Shape;130;p4: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3:notes"/>
          <p:cNvSpPr txBox="1"/>
          <p:nvPr>
            <p:ph idx="1" type="body"/>
          </p:nvPr>
        </p:nvSpPr>
        <p:spPr>
          <a:xfrm>
            <a:off x="710407" y="4861441"/>
            <a:ext cx="5683250" cy="4605576"/>
          </a:xfrm>
          <a:prstGeom prst="rect">
            <a:avLst/>
          </a:prstGeom>
          <a:noFill/>
          <a:ln>
            <a:noFill/>
          </a:ln>
        </p:spPr>
        <p:txBody>
          <a:bodyPr anchorCtr="0" anchor="t" bIns="49525" lIns="99075" spcFirstLastPara="1" rIns="99075" wrap="square" tIns="49525">
            <a:normAutofit/>
          </a:bodyPr>
          <a:lstStyle/>
          <a:p>
            <a:pPr indent="0" lvl="0" marL="0" rtl="0" algn="l">
              <a:lnSpc>
                <a:spcPct val="100000"/>
              </a:lnSpc>
              <a:spcBef>
                <a:spcPts val="0"/>
              </a:spcBef>
              <a:spcAft>
                <a:spcPts val="0"/>
              </a:spcAft>
              <a:buSzPts val="1400"/>
              <a:buNone/>
            </a:pPr>
            <a:r>
              <a:t/>
            </a:r>
            <a:endParaRPr/>
          </a:p>
        </p:txBody>
      </p:sp>
      <p:sp>
        <p:nvSpPr>
          <p:cNvPr id="137" name="Google Shape;137;p3: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31:notes"/>
          <p:cNvSpPr txBox="1"/>
          <p:nvPr>
            <p:ph idx="1" type="body"/>
          </p:nvPr>
        </p:nvSpPr>
        <p:spPr>
          <a:xfrm>
            <a:off x="710407" y="4861441"/>
            <a:ext cx="5683250" cy="4605576"/>
          </a:xfrm>
          <a:prstGeom prst="rect">
            <a:avLst/>
          </a:prstGeom>
          <a:noFill/>
          <a:ln>
            <a:noFill/>
          </a:ln>
        </p:spPr>
        <p:txBody>
          <a:bodyPr anchorCtr="0" anchor="t" bIns="49525" lIns="99075" spcFirstLastPara="1" rIns="99075" wrap="square" tIns="49525">
            <a:normAutofit/>
          </a:bodyPr>
          <a:lstStyle/>
          <a:p>
            <a:pPr indent="0" lvl="0" marL="0" rtl="0" algn="l">
              <a:lnSpc>
                <a:spcPct val="100000"/>
              </a:lnSpc>
              <a:spcBef>
                <a:spcPts val="0"/>
              </a:spcBef>
              <a:spcAft>
                <a:spcPts val="0"/>
              </a:spcAft>
              <a:buSzPts val="1400"/>
              <a:buNone/>
            </a:pPr>
            <a:r>
              <a:t/>
            </a:r>
            <a:endParaRPr/>
          </a:p>
        </p:txBody>
      </p:sp>
      <p:sp>
        <p:nvSpPr>
          <p:cNvPr id="158" name="Google Shape;158;p31: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5:notes"/>
          <p:cNvSpPr txBox="1"/>
          <p:nvPr>
            <p:ph idx="1" type="body"/>
          </p:nvPr>
        </p:nvSpPr>
        <p:spPr>
          <a:xfrm>
            <a:off x="710407" y="4861441"/>
            <a:ext cx="5683250" cy="4605576"/>
          </a:xfrm>
          <a:prstGeom prst="rect">
            <a:avLst/>
          </a:prstGeom>
          <a:noFill/>
          <a:ln>
            <a:noFill/>
          </a:ln>
        </p:spPr>
        <p:txBody>
          <a:bodyPr anchorCtr="0" anchor="t" bIns="49525" lIns="99075" spcFirstLastPara="1" rIns="99075" wrap="square" tIns="49525">
            <a:normAutofit/>
          </a:bodyPr>
          <a:lstStyle/>
          <a:p>
            <a:pPr indent="0" lvl="0" marL="0" rtl="0" algn="l">
              <a:lnSpc>
                <a:spcPct val="100000"/>
              </a:lnSpc>
              <a:spcBef>
                <a:spcPts val="0"/>
              </a:spcBef>
              <a:spcAft>
                <a:spcPts val="0"/>
              </a:spcAft>
              <a:buSzPts val="1400"/>
              <a:buNone/>
            </a:pPr>
            <a:r>
              <a:t/>
            </a:r>
            <a:endParaRPr/>
          </a:p>
        </p:txBody>
      </p:sp>
      <p:sp>
        <p:nvSpPr>
          <p:cNvPr id="175" name="Google Shape;175;p5: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6:notes"/>
          <p:cNvSpPr txBox="1"/>
          <p:nvPr>
            <p:ph idx="1" type="body"/>
          </p:nvPr>
        </p:nvSpPr>
        <p:spPr>
          <a:xfrm>
            <a:off x="710407" y="4861441"/>
            <a:ext cx="5683250" cy="4605576"/>
          </a:xfrm>
          <a:prstGeom prst="rect">
            <a:avLst/>
          </a:prstGeom>
          <a:noFill/>
          <a:ln>
            <a:noFill/>
          </a:ln>
        </p:spPr>
        <p:txBody>
          <a:bodyPr anchorCtr="0" anchor="t" bIns="49525" lIns="99075" spcFirstLastPara="1" rIns="99075" wrap="square" tIns="49525">
            <a:normAutofit/>
          </a:bodyPr>
          <a:lstStyle/>
          <a:p>
            <a:pPr indent="0" lvl="0" marL="0" rtl="0" algn="l">
              <a:lnSpc>
                <a:spcPct val="100000"/>
              </a:lnSpc>
              <a:spcBef>
                <a:spcPts val="0"/>
              </a:spcBef>
              <a:spcAft>
                <a:spcPts val="0"/>
              </a:spcAft>
              <a:buSzPts val="1400"/>
              <a:buNone/>
            </a:pPr>
            <a:r>
              <a:t/>
            </a:r>
            <a:endParaRPr/>
          </a:p>
        </p:txBody>
      </p:sp>
      <p:sp>
        <p:nvSpPr>
          <p:cNvPr id="196" name="Google Shape;196;p6: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7:notes"/>
          <p:cNvSpPr txBox="1"/>
          <p:nvPr>
            <p:ph idx="1" type="body"/>
          </p:nvPr>
        </p:nvSpPr>
        <p:spPr>
          <a:xfrm>
            <a:off x="710407" y="4861441"/>
            <a:ext cx="5683250" cy="4605576"/>
          </a:xfrm>
          <a:prstGeom prst="rect">
            <a:avLst/>
          </a:prstGeom>
          <a:noFill/>
          <a:ln>
            <a:noFill/>
          </a:ln>
        </p:spPr>
        <p:txBody>
          <a:bodyPr anchorCtr="0" anchor="t" bIns="49525" lIns="99075" spcFirstLastPara="1" rIns="99075" wrap="square" tIns="49525">
            <a:normAutofit/>
          </a:bodyPr>
          <a:lstStyle/>
          <a:p>
            <a:pPr indent="0" lvl="0" marL="0" rtl="0" algn="l">
              <a:lnSpc>
                <a:spcPct val="100000"/>
              </a:lnSpc>
              <a:spcBef>
                <a:spcPts val="0"/>
              </a:spcBef>
              <a:spcAft>
                <a:spcPts val="0"/>
              </a:spcAft>
              <a:buSzPts val="1400"/>
              <a:buNone/>
            </a:pPr>
            <a:r>
              <a:t/>
            </a:r>
            <a:endParaRPr/>
          </a:p>
        </p:txBody>
      </p:sp>
      <p:sp>
        <p:nvSpPr>
          <p:cNvPr id="203" name="Google Shape;203;p7: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8:notes"/>
          <p:cNvSpPr txBox="1"/>
          <p:nvPr>
            <p:ph idx="1" type="body"/>
          </p:nvPr>
        </p:nvSpPr>
        <p:spPr>
          <a:xfrm>
            <a:off x="710407" y="4861441"/>
            <a:ext cx="5683250" cy="4605576"/>
          </a:xfrm>
          <a:prstGeom prst="rect">
            <a:avLst/>
          </a:prstGeom>
          <a:noFill/>
          <a:ln>
            <a:noFill/>
          </a:ln>
        </p:spPr>
        <p:txBody>
          <a:bodyPr anchorCtr="0" anchor="t" bIns="49525" lIns="99075" spcFirstLastPara="1" rIns="99075" wrap="square" tIns="49525">
            <a:normAutofit/>
          </a:bodyPr>
          <a:lstStyle/>
          <a:p>
            <a:pPr indent="0" lvl="0" marL="0" rtl="0" algn="l">
              <a:lnSpc>
                <a:spcPct val="100000"/>
              </a:lnSpc>
              <a:spcBef>
                <a:spcPts val="0"/>
              </a:spcBef>
              <a:spcAft>
                <a:spcPts val="0"/>
              </a:spcAft>
              <a:buSzPts val="1400"/>
              <a:buNone/>
            </a:pPr>
            <a:r>
              <a:t/>
            </a:r>
            <a:endParaRPr/>
          </a:p>
        </p:txBody>
      </p:sp>
      <p:sp>
        <p:nvSpPr>
          <p:cNvPr id="214" name="Google Shape;214;p8:notes"/>
          <p:cNvSpPr/>
          <p:nvPr>
            <p:ph idx="2" type="sldImg"/>
          </p:nvPr>
        </p:nvSpPr>
        <p:spPr>
          <a:xfrm>
            <a:off x="995363" y="768350"/>
            <a:ext cx="5113337"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showMasterSp="0" type="title">
  <p:cSld name="TITLE">
    <p:spTree>
      <p:nvGrpSpPr>
        <p:cNvPr id="18" name="Shape 18"/>
        <p:cNvGrpSpPr/>
        <p:nvPr/>
      </p:nvGrpSpPr>
      <p:grpSpPr>
        <a:xfrm>
          <a:off x="0" y="0"/>
          <a:ext cx="0" cy="0"/>
          <a:chOff x="0" y="0"/>
          <a:chExt cx="0" cy="0"/>
        </a:xfrm>
      </p:grpSpPr>
      <p:pic>
        <p:nvPicPr>
          <p:cNvPr id="19" name="Google Shape;19;p20"/>
          <p:cNvPicPr preferRelativeResize="0"/>
          <p:nvPr/>
        </p:nvPicPr>
        <p:blipFill rotWithShape="1">
          <a:blip r:embed="rId2">
            <a:alphaModFix/>
          </a:blip>
          <a:srcRect b="0" l="0" r="0" t="0"/>
          <a:stretch/>
        </p:blipFill>
        <p:spPr>
          <a:xfrm>
            <a:off x="752475" y="0"/>
            <a:ext cx="3819525" cy="6858000"/>
          </a:xfrm>
          <a:prstGeom prst="rect">
            <a:avLst/>
          </a:prstGeom>
          <a:noFill/>
          <a:ln>
            <a:noFill/>
          </a:ln>
        </p:spPr>
      </p:pic>
      <p:sp>
        <p:nvSpPr>
          <p:cNvPr id="20" name="Google Shape;20;p20"/>
          <p:cNvSpPr/>
          <p:nvPr/>
        </p:nvSpPr>
        <p:spPr>
          <a:xfrm>
            <a:off x="0" y="0"/>
            <a:ext cx="752475" cy="6858000"/>
          </a:xfrm>
          <a:prstGeom prst="rect">
            <a:avLst/>
          </a:prstGeom>
          <a:gradFill>
            <a:gsLst>
              <a:gs pos="0">
                <a:srgbClr val="AA6736"/>
              </a:gs>
              <a:gs pos="50000">
                <a:schemeClr val="lt2"/>
              </a:gs>
              <a:gs pos="100000">
                <a:srgbClr val="6E4E0F"/>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 name="Google Shape;21;p20"/>
          <p:cNvSpPr txBox="1"/>
          <p:nvPr>
            <p:ph type="ctrTitle"/>
          </p:nvPr>
        </p:nvSpPr>
        <p:spPr>
          <a:xfrm>
            <a:off x="4800600" y="1267485"/>
            <a:ext cx="3651533" cy="5133316"/>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7200"/>
              <a:buFont typeface="Calibri"/>
              <a:buNone/>
              <a:defRPr sz="7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0"/>
          <p:cNvSpPr txBox="1"/>
          <p:nvPr>
            <p:ph idx="1" type="subTitle"/>
          </p:nvPr>
        </p:nvSpPr>
        <p:spPr>
          <a:xfrm>
            <a:off x="4800600" y="201702"/>
            <a:ext cx="2605134" cy="949569"/>
          </a:xfrm>
          <a:prstGeom prst="rect">
            <a:avLst/>
          </a:prstGeom>
          <a:noFill/>
          <a:ln>
            <a:noFill/>
          </a:ln>
        </p:spPr>
        <p:txBody>
          <a:bodyPr anchorCtr="0" anchor="t" bIns="45700" lIns="91425" spcFirstLastPara="1" rIns="91425" wrap="square" tIns="45700">
            <a:normAutofit/>
          </a:bodyPr>
          <a:lstStyle>
            <a:lvl1pPr lvl="0" algn="r">
              <a:lnSpc>
                <a:spcPct val="100000"/>
              </a:lnSpc>
              <a:spcBef>
                <a:spcPts val="480"/>
              </a:spcBef>
              <a:spcAft>
                <a:spcPts val="0"/>
              </a:spcAft>
              <a:buClr>
                <a:schemeClr val="dk1"/>
              </a:buClr>
              <a:buSzPts val="2400"/>
              <a:buNone/>
              <a:defRPr sz="2400">
                <a:solidFill>
                  <a:schemeClr val="dk1"/>
                </a:solidFill>
              </a:defRPr>
            </a:lvl1pPr>
            <a:lvl2pPr lvl="1" algn="ctr">
              <a:lnSpc>
                <a:spcPct val="100000"/>
              </a:lnSpc>
              <a:spcBef>
                <a:spcPts val="360"/>
              </a:spcBef>
              <a:spcAft>
                <a:spcPts val="0"/>
              </a:spcAft>
              <a:buClr>
                <a:srgbClr val="888888"/>
              </a:buClr>
              <a:buSzPts val="1800"/>
              <a:buNone/>
              <a:defRPr>
                <a:solidFill>
                  <a:srgbClr val="888888"/>
                </a:solidFill>
              </a:defRPr>
            </a:lvl2pPr>
            <a:lvl3pPr lvl="2" algn="ctr">
              <a:lnSpc>
                <a:spcPct val="100000"/>
              </a:lnSpc>
              <a:spcBef>
                <a:spcPts val="360"/>
              </a:spcBef>
              <a:spcAft>
                <a:spcPts val="0"/>
              </a:spcAft>
              <a:buClr>
                <a:srgbClr val="888888"/>
              </a:buClr>
              <a:buSzPts val="1800"/>
              <a:buNone/>
              <a:defRPr>
                <a:solidFill>
                  <a:srgbClr val="888888"/>
                </a:solidFill>
              </a:defRPr>
            </a:lvl3pPr>
            <a:lvl4pPr lvl="3" algn="ctr">
              <a:lnSpc>
                <a:spcPct val="100000"/>
              </a:lnSpc>
              <a:spcBef>
                <a:spcPts val="360"/>
              </a:spcBef>
              <a:spcAft>
                <a:spcPts val="0"/>
              </a:spcAft>
              <a:buClr>
                <a:srgbClr val="888888"/>
              </a:buClr>
              <a:buSzPts val="1800"/>
              <a:buNone/>
              <a:defRPr>
                <a:solidFill>
                  <a:srgbClr val="888888"/>
                </a:solidFill>
              </a:defRPr>
            </a:lvl4pPr>
            <a:lvl5pPr lvl="4" algn="ctr">
              <a:lnSpc>
                <a:spcPct val="100000"/>
              </a:lnSpc>
              <a:spcBef>
                <a:spcPts val="360"/>
              </a:spcBef>
              <a:spcAft>
                <a:spcPts val="0"/>
              </a:spcAft>
              <a:buClr>
                <a:srgbClr val="888888"/>
              </a:buClr>
              <a:buSzPts val="1800"/>
              <a:buNone/>
              <a:defRPr>
                <a:solidFill>
                  <a:srgbClr val="888888"/>
                </a:solidFill>
              </a:defRPr>
            </a:lvl5pPr>
            <a:lvl6pPr lvl="5" algn="ctr">
              <a:lnSpc>
                <a:spcPct val="100000"/>
              </a:lnSpc>
              <a:spcBef>
                <a:spcPts val="360"/>
              </a:spcBef>
              <a:spcAft>
                <a:spcPts val="0"/>
              </a:spcAft>
              <a:buSzPts val="1800"/>
              <a:buNone/>
              <a:defRPr>
                <a:solidFill>
                  <a:srgbClr val="888888"/>
                </a:solidFill>
              </a:defRPr>
            </a:lvl6pPr>
            <a:lvl7pPr lvl="6" algn="ctr">
              <a:lnSpc>
                <a:spcPct val="100000"/>
              </a:lnSpc>
              <a:spcBef>
                <a:spcPts val="360"/>
              </a:spcBef>
              <a:spcAft>
                <a:spcPts val="0"/>
              </a:spcAft>
              <a:buClr>
                <a:srgbClr val="888888"/>
              </a:buClr>
              <a:buSzPts val="1800"/>
              <a:buNone/>
              <a:defRPr>
                <a:solidFill>
                  <a:srgbClr val="888888"/>
                </a:solidFill>
              </a:defRPr>
            </a:lvl7pPr>
            <a:lvl8pPr lvl="7" algn="ctr">
              <a:lnSpc>
                <a:spcPct val="100000"/>
              </a:lnSpc>
              <a:spcBef>
                <a:spcPts val="360"/>
              </a:spcBef>
              <a:spcAft>
                <a:spcPts val="0"/>
              </a:spcAft>
              <a:buSzPts val="1800"/>
              <a:buNone/>
              <a:defRPr>
                <a:solidFill>
                  <a:srgbClr val="888888"/>
                </a:solidFill>
              </a:defRPr>
            </a:lvl8pPr>
            <a:lvl9pPr lvl="8" algn="ctr">
              <a:lnSpc>
                <a:spcPct val="100000"/>
              </a:lnSpc>
              <a:spcBef>
                <a:spcPts val="360"/>
              </a:spcBef>
              <a:spcAft>
                <a:spcPts val="0"/>
              </a:spcAft>
              <a:buSzPts val="1800"/>
              <a:buNone/>
              <a:defRPr>
                <a:solidFill>
                  <a:srgbClr val="888888"/>
                </a:solidFill>
              </a:defRPr>
            </a:lvl9pPr>
          </a:lstStyle>
          <a:p/>
        </p:txBody>
      </p:sp>
      <p:sp>
        <p:nvSpPr>
          <p:cNvPr id="23" name="Google Shape;23;p20"/>
          <p:cNvSpPr txBox="1"/>
          <p:nvPr>
            <p:ph idx="10" type="dt"/>
          </p:nvPr>
        </p:nvSpPr>
        <p:spPr>
          <a:xfrm rot="-5400000">
            <a:off x="-1198682" y="4821116"/>
            <a:ext cx="2625969"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0"/>
          <p:cNvSpPr txBox="1"/>
          <p:nvPr>
            <p:ph idx="11" type="ftr"/>
          </p:nvPr>
        </p:nvSpPr>
        <p:spPr>
          <a:xfrm>
            <a:off x="1259680" y="6553200"/>
            <a:ext cx="71628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0"/>
          <p:cNvSpPr txBox="1"/>
          <p:nvPr>
            <p:ph idx="12" type="sldNum"/>
          </p:nvPr>
        </p:nvSpPr>
        <p:spPr>
          <a:xfrm>
            <a:off x="8150469" y="236415"/>
            <a:ext cx="785301"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707682"/>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707682"/>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707682"/>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707682"/>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707682"/>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707682"/>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707682"/>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707682"/>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707682"/>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fr-FR"/>
              <a:t>‹#›</a:t>
            </a:fld>
            <a:endParaRPr/>
          </a:p>
        </p:txBody>
      </p:sp>
      <p:grpSp>
        <p:nvGrpSpPr>
          <p:cNvPr id="26" name="Google Shape;26;p20"/>
          <p:cNvGrpSpPr/>
          <p:nvPr/>
        </p:nvGrpSpPr>
        <p:grpSpPr>
          <a:xfrm>
            <a:off x="7467600" y="209550"/>
            <a:ext cx="657226" cy="431800"/>
            <a:chOff x="7467600" y="209550"/>
            <a:chExt cx="657226" cy="431800"/>
          </a:xfrm>
        </p:grpSpPr>
        <p:sp>
          <p:nvSpPr>
            <p:cNvPr id="27" name="Google Shape;27;p20"/>
            <p:cNvSpPr/>
            <p:nvPr/>
          </p:nvSpPr>
          <p:spPr>
            <a:xfrm>
              <a:off x="7467600" y="209550"/>
              <a:ext cx="242887" cy="431800"/>
            </a:xfrm>
            <a:custGeom>
              <a:rect b="b" l="l" r="r" t="t"/>
              <a:pathLst>
                <a:path extrusionOk="0" h="272" w="153">
                  <a:moveTo>
                    <a:pt x="62" y="0"/>
                  </a:moveTo>
                  <a:lnTo>
                    <a:pt x="0" y="0"/>
                  </a:lnTo>
                  <a:lnTo>
                    <a:pt x="89" y="136"/>
                  </a:lnTo>
                  <a:lnTo>
                    <a:pt x="89" y="136"/>
                  </a:lnTo>
                  <a:lnTo>
                    <a:pt x="0" y="272"/>
                  </a:lnTo>
                  <a:lnTo>
                    <a:pt x="62" y="272"/>
                  </a:lnTo>
                  <a:lnTo>
                    <a:pt x="153" y="136"/>
                  </a:lnTo>
                  <a:lnTo>
                    <a:pt x="62" y="0"/>
                  </a:lnTo>
                  <a:close/>
                </a:path>
              </a:pathLst>
            </a:custGeom>
            <a:solidFill>
              <a:srgbClr val="70768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 name="Google Shape;28;p20"/>
            <p:cNvSpPr/>
            <p:nvPr/>
          </p:nvSpPr>
          <p:spPr>
            <a:xfrm>
              <a:off x="7677151" y="209550"/>
              <a:ext cx="242887" cy="431800"/>
            </a:xfrm>
            <a:custGeom>
              <a:rect b="b" l="l" r="r" t="t"/>
              <a:pathLst>
                <a:path extrusionOk="0" h="272" w="153">
                  <a:moveTo>
                    <a:pt x="62" y="0"/>
                  </a:moveTo>
                  <a:lnTo>
                    <a:pt x="0" y="0"/>
                  </a:lnTo>
                  <a:lnTo>
                    <a:pt x="89" y="136"/>
                  </a:lnTo>
                  <a:lnTo>
                    <a:pt x="89" y="136"/>
                  </a:lnTo>
                  <a:lnTo>
                    <a:pt x="0" y="272"/>
                  </a:lnTo>
                  <a:lnTo>
                    <a:pt x="62" y="272"/>
                  </a:lnTo>
                  <a:lnTo>
                    <a:pt x="153" y="136"/>
                  </a:lnTo>
                  <a:lnTo>
                    <a:pt x="62" y="0"/>
                  </a:lnTo>
                  <a:close/>
                </a:path>
              </a:pathLst>
            </a:custGeom>
            <a:solidFill>
              <a:srgbClr val="70768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 name="Google Shape;29;p20"/>
            <p:cNvSpPr/>
            <p:nvPr/>
          </p:nvSpPr>
          <p:spPr>
            <a:xfrm>
              <a:off x="7881939" y="209550"/>
              <a:ext cx="242887" cy="431800"/>
            </a:xfrm>
            <a:custGeom>
              <a:rect b="b" l="l" r="r" t="t"/>
              <a:pathLst>
                <a:path extrusionOk="0" h="272" w="153">
                  <a:moveTo>
                    <a:pt x="62" y="0"/>
                  </a:moveTo>
                  <a:lnTo>
                    <a:pt x="0" y="0"/>
                  </a:lnTo>
                  <a:lnTo>
                    <a:pt x="89" y="136"/>
                  </a:lnTo>
                  <a:lnTo>
                    <a:pt x="89" y="136"/>
                  </a:lnTo>
                  <a:lnTo>
                    <a:pt x="0" y="272"/>
                  </a:lnTo>
                  <a:lnTo>
                    <a:pt x="62" y="272"/>
                  </a:lnTo>
                  <a:lnTo>
                    <a:pt x="153" y="136"/>
                  </a:lnTo>
                  <a:lnTo>
                    <a:pt x="62" y="0"/>
                  </a:lnTo>
                  <a:close/>
                </a:path>
              </a:pathLst>
            </a:custGeom>
            <a:solidFill>
              <a:srgbClr val="70768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81" name="Shape 81"/>
        <p:cNvGrpSpPr/>
        <p:nvPr/>
      </p:nvGrpSpPr>
      <p:grpSpPr>
        <a:xfrm>
          <a:off x="0" y="0"/>
          <a:ext cx="0" cy="0"/>
          <a:chOff x="0" y="0"/>
          <a:chExt cx="0" cy="0"/>
        </a:xfrm>
      </p:grpSpPr>
      <p:sp>
        <p:nvSpPr>
          <p:cNvPr id="82" name="Google Shape;82;p29"/>
          <p:cNvSpPr txBox="1"/>
          <p:nvPr>
            <p:ph type="title"/>
          </p:nvPr>
        </p:nvSpPr>
        <p:spPr>
          <a:xfrm>
            <a:off x="685800" y="304800"/>
            <a:ext cx="7239000" cy="11430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9"/>
          <p:cNvSpPr txBox="1"/>
          <p:nvPr>
            <p:ph idx="1" type="body"/>
          </p:nvPr>
        </p:nvSpPr>
        <p:spPr>
          <a:xfrm rot="5400000">
            <a:off x="2209800" y="-12700"/>
            <a:ext cx="4419600" cy="7467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SzPts val="1800"/>
              <a:buChar char="&gt;"/>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84" name="Google Shape;84;p29"/>
          <p:cNvSpPr txBox="1"/>
          <p:nvPr>
            <p:ph idx="10" type="dt"/>
          </p:nvPr>
        </p:nvSpPr>
        <p:spPr>
          <a:xfrm rot="-5400000">
            <a:off x="-1198682" y="4821116"/>
            <a:ext cx="2625969"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29"/>
          <p:cNvSpPr txBox="1"/>
          <p:nvPr>
            <p:ph idx="11" type="ftr"/>
          </p:nvPr>
        </p:nvSpPr>
        <p:spPr>
          <a:xfrm>
            <a:off x="1259680" y="6553200"/>
            <a:ext cx="71628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29"/>
          <p:cNvSpPr txBox="1"/>
          <p:nvPr>
            <p:ph idx="12" type="sldNum"/>
          </p:nvPr>
        </p:nvSpPr>
        <p:spPr>
          <a:xfrm>
            <a:off x="8686800" y="5740400"/>
            <a:ext cx="3810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87" name="Shape 87"/>
        <p:cNvGrpSpPr/>
        <p:nvPr/>
      </p:nvGrpSpPr>
      <p:grpSpPr>
        <a:xfrm>
          <a:off x="0" y="0"/>
          <a:ext cx="0" cy="0"/>
          <a:chOff x="0" y="0"/>
          <a:chExt cx="0" cy="0"/>
        </a:xfrm>
      </p:grpSpPr>
      <p:sp>
        <p:nvSpPr>
          <p:cNvPr id="88" name="Google Shape;88;p30"/>
          <p:cNvSpPr txBox="1"/>
          <p:nvPr>
            <p:ph type="title"/>
          </p:nvPr>
        </p:nvSpPr>
        <p:spPr>
          <a:xfrm rot="5400000">
            <a:off x="4732337" y="2171700"/>
            <a:ext cx="5851525" cy="20574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30"/>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SzPts val="1800"/>
              <a:buChar char="&gt;"/>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90" name="Google Shape;90;p30"/>
          <p:cNvSpPr txBox="1"/>
          <p:nvPr>
            <p:ph idx="10" type="dt"/>
          </p:nvPr>
        </p:nvSpPr>
        <p:spPr>
          <a:xfrm rot="-5400000">
            <a:off x="-1198682" y="4821116"/>
            <a:ext cx="2625969"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30"/>
          <p:cNvSpPr txBox="1"/>
          <p:nvPr>
            <p:ph idx="11" type="ftr"/>
          </p:nvPr>
        </p:nvSpPr>
        <p:spPr>
          <a:xfrm>
            <a:off x="1259680" y="6553200"/>
            <a:ext cx="71628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30"/>
          <p:cNvSpPr txBox="1"/>
          <p:nvPr>
            <p:ph idx="12" type="sldNum"/>
          </p:nvPr>
        </p:nvSpPr>
        <p:spPr>
          <a:xfrm>
            <a:off x="8686800" y="5740400"/>
            <a:ext cx="3810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30" name="Shape 30"/>
        <p:cNvGrpSpPr/>
        <p:nvPr/>
      </p:nvGrpSpPr>
      <p:grpSpPr>
        <a:xfrm>
          <a:off x="0" y="0"/>
          <a:ext cx="0" cy="0"/>
          <a:chOff x="0" y="0"/>
          <a:chExt cx="0" cy="0"/>
        </a:xfrm>
      </p:grpSpPr>
      <p:sp>
        <p:nvSpPr>
          <p:cNvPr id="31" name="Google Shape;31;p21"/>
          <p:cNvSpPr txBox="1"/>
          <p:nvPr>
            <p:ph type="title"/>
          </p:nvPr>
        </p:nvSpPr>
        <p:spPr>
          <a:xfrm>
            <a:off x="685800" y="304800"/>
            <a:ext cx="7239000" cy="1143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800"/>
              <a:buFont typeface="Calibri"/>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1"/>
          <p:cNvSpPr txBox="1"/>
          <p:nvPr>
            <p:ph idx="1" type="body"/>
          </p:nvPr>
        </p:nvSpPr>
        <p:spPr>
          <a:xfrm>
            <a:off x="685800" y="1508760"/>
            <a:ext cx="7467600" cy="4419600"/>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42900" lvl="1" marL="914400" algn="l">
              <a:lnSpc>
                <a:spcPct val="100000"/>
              </a:lnSpc>
              <a:spcBef>
                <a:spcPts val="360"/>
              </a:spcBef>
              <a:spcAft>
                <a:spcPts val="0"/>
              </a:spcAft>
              <a:buClr>
                <a:schemeClr val="dk1"/>
              </a:buClr>
              <a:buSzPts val="1800"/>
              <a:buChar char="˃"/>
              <a:defRPr sz="1800">
                <a:solidFill>
                  <a:schemeClr val="dk1"/>
                </a:solidFill>
              </a:defRPr>
            </a:lvl2pPr>
            <a:lvl3pPr indent="-342900" lvl="2" marL="1371600" algn="l">
              <a:lnSpc>
                <a:spcPct val="100000"/>
              </a:lnSpc>
              <a:spcBef>
                <a:spcPts val="360"/>
              </a:spcBef>
              <a:spcAft>
                <a:spcPts val="0"/>
              </a:spcAft>
              <a:buClr>
                <a:schemeClr val="dk1"/>
              </a:buClr>
              <a:buSzPts val="1800"/>
              <a:buChar char="+"/>
              <a:defRPr sz="1800">
                <a:solidFill>
                  <a:schemeClr val="dk1"/>
                </a:solidFill>
              </a:defRPr>
            </a:lvl3pPr>
            <a:lvl4pPr indent="-342900" lvl="3" marL="1828800" algn="l">
              <a:lnSpc>
                <a:spcPct val="100000"/>
              </a:lnSpc>
              <a:spcBef>
                <a:spcPts val="360"/>
              </a:spcBef>
              <a:spcAft>
                <a:spcPts val="0"/>
              </a:spcAft>
              <a:buClr>
                <a:schemeClr val="dk1"/>
              </a:buClr>
              <a:buSzPts val="1800"/>
              <a:buChar char="–"/>
              <a:defRPr sz="1800">
                <a:solidFill>
                  <a:schemeClr val="dk1"/>
                </a:solidFill>
              </a:defRPr>
            </a:lvl4pPr>
            <a:lvl5pPr indent="-342900" lvl="4" marL="2286000" algn="l">
              <a:lnSpc>
                <a:spcPct val="100000"/>
              </a:lnSpc>
              <a:spcBef>
                <a:spcPts val="360"/>
              </a:spcBef>
              <a:spcAft>
                <a:spcPts val="0"/>
              </a:spcAft>
              <a:buClr>
                <a:schemeClr val="dk1"/>
              </a:buClr>
              <a:buSzPts val="1800"/>
              <a:buChar char="»"/>
              <a:defRPr sz="1800">
                <a:solidFill>
                  <a:schemeClr val="dk1"/>
                </a:solidFill>
              </a:defRPr>
            </a:lvl5pPr>
            <a:lvl6pPr indent="-342900" lvl="5" marL="2743200" algn="l">
              <a:lnSpc>
                <a:spcPct val="100000"/>
              </a:lnSpc>
              <a:spcBef>
                <a:spcPts val="360"/>
              </a:spcBef>
              <a:spcAft>
                <a:spcPts val="0"/>
              </a:spcAft>
              <a:buSzPts val="1800"/>
              <a:buChar char="&gt;"/>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33" name="Google Shape;33;p21"/>
          <p:cNvSpPr txBox="1"/>
          <p:nvPr>
            <p:ph idx="10" type="dt"/>
          </p:nvPr>
        </p:nvSpPr>
        <p:spPr>
          <a:xfrm rot="-5400000">
            <a:off x="-1198682" y="4821116"/>
            <a:ext cx="2625969"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1"/>
          <p:cNvSpPr txBox="1"/>
          <p:nvPr>
            <p:ph idx="12" type="sldNum"/>
          </p:nvPr>
        </p:nvSpPr>
        <p:spPr>
          <a:xfrm>
            <a:off x="8686800" y="5740400"/>
            <a:ext cx="3810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fr-FR"/>
              <a:t>‹#›</a:t>
            </a:fld>
            <a:endParaRPr/>
          </a:p>
        </p:txBody>
      </p:sp>
      <p:sp>
        <p:nvSpPr>
          <p:cNvPr id="35" name="Google Shape;35;p21"/>
          <p:cNvSpPr txBox="1"/>
          <p:nvPr>
            <p:ph idx="11" type="ftr"/>
          </p:nvPr>
        </p:nvSpPr>
        <p:spPr>
          <a:xfrm>
            <a:off x="1259680" y="6553200"/>
            <a:ext cx="71628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36" name="Shape 36"/>
        <p:cNvGrpSpPr/>
        <p:nvPr/>
      </p:nvGrpSpPr>
      <p:grpSpPr>
        <a:xfrm>
          <a:off x="0" y="0"/>
          <a:ext cx="0" cy="0"/>
          <a:chOff x="0" y="0"/>
          <a:chExt cx="0" cy="0"/>
        </a:xfrm>
      </p:grpSpPr>
      <p:sp>
        <p:nvSpPr>
          <p:cNvPr id="37" name="Google Shape;37;p22"/>
          <p:cNvSpPr txBox="1"/>
          <p:nvPr>
            <p:ph idx="1" type="body"/>
          </p:nvPr>
        </p:nvSpPr>
        <p:spPr>
          <a:xfrm>
            <a:off x="1219199" y="4484080"/>
            <a:ext cx="7239001" cy="762000"/>
          </a:xfrm>
          <a:prstGeom prst="rect">
            <a:avLst/>
          </a:prstGeom>
          <a:noFill/>
          <a:ln>
            <a:noFill/>
          </a:ln>
        </p:spPr>
        <p:txBody>
          <a:bodyPr anchorCtr="0" anchor="b" bIns="0" lIns="91425" spcFirstLastPara="1" rIns="91425" wrap="square" tIns="45700">
            <a:normAutofit/>
          </a:bodyPr>
          <a:lstStyle>
            <a:lvl1pPr indent="-228600" lvl="0" marL="457200" algn="l">
              <a:lnSpc>
                <a:spcPct val="100000"/>
              </a:lnSpc>
              <a:spcBef>
                <a:spcPts val="400"/>
              </a:spcBef>
              <a:spcAft>
                <a:spcPts val="0"/>
              </a:spcAft>
              <a:buClr>
                <a:schemeClr val="dk1"/>
              </a:buClr>
              <a:buSzPts val="2000"/>
              <a:buNone/>
              <a:defRPr sz="2000">
                <a:solidFill>
                  <a:schemeClr val="dk1"/>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SzPts val="1400"/>
              <a:buNone/>
              <a:defRPr sz="1400">
                <a:solidFill>
                  <a:srgbClr val="888888"/>
                </a:solidFill>
              </a:defRPr>
            </a:lvl8pPr>
            <a:lvl9pPr indent="-228600" lvl="8" marL="4114800" algn="l">
              <a:lnSpc>
                <a:spcPct val="100000"/>
              </a:lnSpc>
              <a:spcBef>
                <a:spcPts val="280"/>
              </a:spcBef>
              <a:spcAft>
                <a:spcPts val="0"/>
              </a:spcAft>
              <a:buSzPts val="1400"/>
              <a:buNone/>
              <a:defRPr sz="1400">
                <a:solidFill>
                  <a:srgbClr val="888888"/>
                </a:solidFill>
              </a:defRPr>
            </a:lvl9pPr>
          </a:lstStyle>
          <a:p/>
        </p:txBody>
      </p:sp>
      <p:sp>
        <p:nvSpPr>
          <p:cNvPr id="38" name="Google Shape;38;p22"/>
          <p:cNvSpPr txBox="1"/>
          <p:nvPr>
            <p:ph type="title"/>
          </p:nvPr>
        </p:nvSpPr>
        <p:spPr>
          <a:xfrm>
            <a:off x="1219200" y="5257800"/>
            <a:ext cx="7239000" cy="11430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7200"/>
              <a:buFont typeface="Calibri"/>
              <a:buNone/>
              <a:defRPr sz="7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2"/>
          <p:cNvSpPr txBox="1"/>
          <p:nvPr>
            <p:ph idx="10" type="dt"/>
          </p:nvPr>
        </p:nvSpPr>
        <p:spPr>
          <a:xfrm rot="-5400000">
            <a:off x="-1198682" y="4821116"/>
            <a:ext cx="2625969"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2"/>
          <p:cNvSpPr txBox="1"/>
          <p:nvPr>
            <p:ph idx="12" type="sldNum"/>
          </p:nvPr>
        </p:nvSpPr>
        <p:spPr>
          <a:xfrm>
            <a:off x="8686800" y="5740400"/>
            <a:ext cx="3810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fr-FR"/>
              <a:t>‹#›</a:t>
            </a:fld>
            <a:endParaRPr/>
          </a:p>
        </p:txBody>
      </p:sp>
      <p:sp>
        <p:nvSpPr>
          <p:cNvPr id="41" name="Google Shape;41;p22"/>
          <p:cNvSpPr txBox="1"/>
          <p:nvPr>
            <p:ph idx="11" type="ftr"/>
          </p:nvPr>
        </p:nvSpPr>
        <p:spPr>
          <a:xfrm>
            <a:off x="1259680" y="6553200"/>
            <a:ext cx="71628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42" name="Shape 42"/>
        <p:cNvGrpSpPr/>
        <p:nvPr/>
      </p:nvGrpSpPr>
      <p:grpSpPr>
        <a:xfrm>
          <a:off x="0" y="0"/>
          <a:ext cx="0" cy="0"/>
          <a:chOff x="0" y="0"/>
          <a:chExt cx="0" cy="0"/>
        </a:xfrm>
      </p:grpSpPr>
      <p:sp>
        <p:nvSpPr>
          <p:cNvPr id="43" name="Google Shape;43;p23"/>
          <p:cNvSpPr txBox="1"/>
          <p:nvPr>
            <p:ph type="title"/>
          </p:nvPr>
        </p:nvSpPr>
        <p:spPr>
          <a:xfrm>
            <a:off x="685800" y="304800"/>
            <a:ext cx="7239000" cy="11430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4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3"/>
          <p:cNvSpPr txBox="1"/>
          <p:nvPr>
            <p:ph idx="10" type="dt"/>
          </p:nvPr>
        </p:nvSpPr>
        <p:spPr>
          <a:xfrm rot="-5400000">
            <a:off x="-1198682" y="4821116"/>
            <a:ext cx="2625969"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23"/>
          <p:cNvSpPr txBox="1"/>
          <p:nvPr>
            <p:ph idx="11" type="ftr"/>
          </p:nvPr>
        </p:nvSpPr>
        <p:spPr>
          <a:xfrm>
            <a:off x="1259680" y="6553200"/>
            <a:ext cx="71628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3"/>
          <p:cNvSpPr txBox="1"/>
          <p:nvPr>
            <p:ph idx="12" type="sldNum"/>
          </p:nvPr>
        </p:nvSpPr>
        <p:spPr>
          <a:xfrm>
            <a:off x="8686800" y="5740400"/>
            <a:ext cx="3810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fr-FR"/>
              <a:t>‹#›</a:t>
            </a:fld>
            <a:endParaRPr/>
          </a:p>
        </p:txBody>
      </p:sp>
      <p:sp>
        <p:nvSpPr>
          <p:cNvPr id="47" name="Google Shape;47;p23"/>
          <p:cNvSpPr txBox="1"/>
          <p:nvPr>
            <p:ph idx="1" type="body"/>
          </p:nvPr>
        </p:nvSpPr>
        <p:spPr>
          <a:xfrm>
            <a:off x="1216152" y="841248"/>
            <a:ext cx="3730752" cy="438912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SzPts val="1800"/>
              <a:buChar char="&gt;"/>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48" name="Google Shape;48;p23"/>
          <p:cNvSpPr txBox="1"/>
          <p:nvPr>
            <p:ph idx="2" type="body"/>
          </p:nvPr>
        </p:nvSpPr>
        <p:spPr>
          <a:xfrm>
            <a:off x="5102352" y="841248"/>
            <a:ext cx="3730752" cy="438912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SzPts val="1800"/>
              <a:buChar char="&gt;"/>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49" name="Shape 49"/>
        <p:cNvGrpSpPr/>
        <p:nvPr/>
      </p:nvGrpSpPr>
      <p:grpSpPr>
        <a:xfrm>
          <a:off x="0" y="0"/>
          <a:ext cx="0" cy="0"/>
          <a:chOff x="0" y="0"/>
          <a:chExt cx="0" cy="0"/>
        </a:xfrm>
      </p:grpSpPr>
      <p:sp>
        <p:nvSpPr>
          <p:cNvPr id="50" name="Google Shape;50;p24"/>
          <p:cNvSpPr txBox="1"/>
          <p:nvPr>
            <p:ph type="title"/>
          </p:nvPr>
        </p:nvSpPr>
        <p:spPr>
          <a:xfrm>
            <a:off x="685800" y="304800"/>
            <a:ext cx="7239000" cy="11430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4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4"/>
          <p:cNvSpPr txBox="1"/>
          <p:nvPr>
            <p:ph idx="1" type="body"/>
          </p:nvPr>
        </p:nvSpPr>
        <p:spPr>
          <a:xfrm>
            <a:off x="1219200" y="841248"/>
            <a:ext cx="3733800" cy="533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Clr>
                <a:schemeClr val="dk1"/>
              </a:buClr>
              <a:buSzPts val="1800"/>
              <a:buNone/>
              <a:defRPr b="1" sz="18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SzPts val="1600"/>
              <a:buNone/>
              <a:defRPr b="1" sz="1600"/>
            </a:lvl8pPr>
            <a:lvl9pPr indent="-228600" lvl="8" marL="4114800" algn="l">
              <a:lnSpc>
                <a:spcPct val="100000"/>
              </a:lnSpc>
              <a:spcBef>
                <a:spcPts val="320"/>
              </a:spcBef>
              <a:spcAft>
                <a:spcPts val="0"/>
              </a:spcAft>
              <a:buSzPts val="1600"/>
              <a:buNone/>
              <a:defRPr b="1" sz="1600"/>
            </a:lvl9pPr>
          </a:lstStyle>
          <a:p/>
        </p:txBody>
      </p:sp>
      <p:sp>
        <p:nvSpPr>
          <p:cNvPr id="52" name="Google Shape;52;p24"/>
          <p:cNvSpPr txBox="1"/>
          <p:nvPr>
            <p:ph idx="2" type="body"/>
          </p:nvPr>
        </p:nvSpPr>
        <p:spPr>
          <a:xfrm>
            <a:off x="5105400" y="841248"/>
            <a:ext cx="3735267" cy="533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Clr>
                <a:schemeClr val="dk1"/>
              </a:buClr>
              <a:buSzPts val="1800"/>
              <a:buNone/>
              <a:defRPr b="1" sz="18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SzPts val="1600"/>
              <a:buNone/>
              <a:defRPr b="1" sz="1600"/>
            </a:lvl8pPr>
            <a:lvl9pPr indent="-228600" lvl="8" marL="4114800" algn="l">
              <a:lnSpc>
                <a:spcPct val="100000"/>
              </a:lnSpc>
              <a:spcBef>
                <a:spcPts val="320"/>
              </a:spcBef>
              <a:spcAft>
                <a:spcPts val="0"/>
              </a:spcAft>
              <a:buSzPts val="1600"/>
              <a:buNone/>
              <a:defRPr b="1" sz="1600"/>
            </a:lvl9pPr>
          </a:lstStyle>
          <a:p/>
        </p:txBody>
      </p:sp>
      <p:sp>
        <p:nvSpPr>
          <p:cNvPr id="53" name="Google Shape;53;p24"/>
          <p:cNvSpPr txBox="1"/>
          <p:nvPr>
            <p:ph idx="10" type="dt"/>
          </p:nvPr>
        </p:nvSpPr>
        <p:spPr>
          <a:xfrm rot="-5400000">
            <a:off x="-1198682" y="4821116"/>
            <a:ext cx="2625969"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4"/>
          <p:cNvSpPr txBox="1"/>
          <p:nvPr>
            <p:ph idx="11" type="ftr"/>
          </p:nvPr>
        </p:nvSpPr>
        <p:spPr>
          <a:xfrm>
            <a:off x="1259680" y="6553200"/>
            <a:ext cx="71628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4"/>
          <p:cNvSpPr txBox="1"/>
          <p:nvPr>
            <p:ph idx="12" type="sldNum"/>
          </p:nvPr>
        </p:nvSpPr>
        <p:spPr>
          <a:xfrm>
            <a:off x="8686800" y="5740400"/>
            <a:ext cx="3810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fr-FR"/>
              <a:t>‹#›</a:t>
            </a:fld>
            <a:endParaRPr/>
          </a:p>
        </p:txBody>
      </p:sp>
      <p:sp>
        <p:nvSpPr>
          <p:cNvPr id="56" name="Google Shape;56;p24"/>
          <p:cNvSpPr txBox="1"/>
          <p:nvPr>
            <p:ph idx="3" type="body"/>
          </p:nvPr>
        </p:nvSpPr>
        <p:spPr>
          <a:xfrm>
            <a:off x="1216152" y="1380744"/>
            <a:ext cx="3730752" cy="384048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SzPts val="1800"/>
              <a:buChar char="&gt;"/>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57" name="Google Shape;57;p24"/>
          <p:cNvSpPr txBox="1"/>
          <p:nvPr>
            <p:ph idx="4" type="body"/>
          </p:nvPr>
        </p:nvSpPr>
        <p:spPr>
          <a:xfrm>
            <a:off x="5102352" y="1380743"/>
            <a:ext cx="3730752" cy="384048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SzPts val="1800"/>
              <a:buChar char="&gt;"/>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58" name="Shape 58"/>
        <p:cNvGrpSpPr/>
        <p:nvPr/>
      </p:nvGrpSpPr>
      <p:grpSpPr>
        <a:xfrm>
          <a:off x="0" y="0"/>
          <a:ext cx="0" cy="0"/>
          <a:chOff x="0" y="0"/>
          <a:chExt cx="0" cy="0"/>
        </a:xfrm>
      </p:grpSpPr>
      <p:sp>
        <p:nvSpPr>
          <p:cNvPr id="59" name="Google Shape;59;p25"/>
          <p:cNvSpPr txBox="1"/>
          <p:nvPr>
            <p:ph type="title"/>
          </p:nvPr>
        </p:nvSpPr>
        <p:spPr>
          <a:xfrm>
            <a:off x="685800" y="304800"/>
            <a:ext cx="7239000" cy="11430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4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5"/>
          <p:cNvSpPr txBox="1"/>
          <p:nvPr>
            <p:ph idx="10" type="dt"/>
          </p:nvPr>
        </p:nvSpPr>
        <p:spPr>
          <a:xfrm rot="-5400000">
            <a:off x="-1198682" y="4821116"/>
            <a:ext cx="2625969"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25"/>
          <p:cNvSpPr txBox="1"/>
          <p:nvPr>
            <p:ph idx="11" type="ftr"/>
          </p:nvPr>
        </p:nvSpPr>
        <p:spPr>
          <a:xfrm>
            <a:off x="1259680" y="6553200"/>
            <a:ext cx="71628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25"/>
          <p:cNvSpPr txBox="1"/>
          <p:nvPr>
            <p:ph idx="12" type="sldNum"/>
          </p:nvPr>
        </p:nvSpPr>
        <p:spPr>
          <a:xfrm>
            <a:off x="8686800" y="5740400"/>
            <a:ext cx="3810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63" name="Shape 63"/>
        <p:cNvGrpSpPr/>
        <p:nvPr/>
      </p:nvGrpSpPr>
      <p:grpSpPr>
        <a:xfrm>
          <a:off x="0" y="0"/>
          <a:ext cx="0" cy="0"/>
          <a:chOff x="0" y="0"/>
          <a:chExt cx="0" cy="0"/>
        </a:xfrm>
      </p:grpSpPr>
      <p:sp>
        <p:nvSpPr>
          <p:cNvPr id="64" name="Google Shape;64;p26"/>
          <p:cNvSpPr txBox="1"/>
          <p:nvPr>
            <p:ph idx="10" type="dt"/>
          </p:nvPr>
        </p:nvSpPr>
        <p:spPr>
          <a:xfrm rot="-5400000">
            <a:off x="-1198682" y="4821116"/>
            <a:ext cx="2625969"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26"/>
          <p:cNvSpPr txBox="1"/>
          <p:nvPr>
            <p:ph idx="12" type="sldNum"/>
          </p:nvPr>
        </p:nvSpPr>
        <p:spPr>
          <a:xfrm>
            <a:off x="8686800" y="5740400"/>
            <a:ext cx="3810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fr-FR"/>
              <a:t>‹#›</a:t>
            </a:fld>
            <a:endParaRPr/>
          </a:p>
        </p:txBody>
      </p:sp>
      <p:sp>
        <p:nvSpPr>
          <p:cNvPr id="66" name="Google Shape;66;p26"/>
          <p:cNvSpPr txBox="1"/>
          <p:nvPr>
            <p:ph idx="11" type="ftr"/>
          </p:nvPr>
        </p:nvSpPr>
        <p:spPr>
          <a:xfrm>
            <a:off x="1259680" y="6553200"/>
            <a:ext cx="71628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67" name="Shape 67"/>
        <p:cNvGrpSpPr/>
        <p:nvPr/>
      </p:nvGrpSpPr>
      <p:grpSpPr>
        <a:xfrm>
          <a:off x="0" y="0"/>
          <a:ext cx="0" cy="0"/>
          <a:chOff x="0" y="0"/>
          <a:chExt cx="0" cy="0"/>
        </a:xfrm>
      </p:grpSpPr>
      <p:sp>
        <p:nvSpPr>
          <p:cNvPr id="68" name="Google Shape;68;p27"/>
          <p:cNvSpPr txBox="1"/>
          <p:nvPr>
            <p:ph type="title"/>
          </p:nvPr>
        </p:nvSpPr>
        <p:spPr>
          <a:xfrm>
            <a:off x="5715000" y="395287"/>
            <a:ext cx="3008313" cy="11620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rgbClr val="FF7605"/>
              </a:buClr>
              <a:buSzPts val="2000"/>
              <a:buFont typeface="Calibri"/>
              <a:buNone/>
              <a:defRPr b="1" sz="2000">
                <a:solidFill>
                  <a:srgbClr val="FF760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7"/>
          <p:cNvSpPr txBox="1"/>
          <p:nvPr>
            <p:ph idx="1" type="body"/>
          </p:nvPr>
        </p:nvSpPr>
        <p:spPr>
          <a:xfrm>
            <a:off x="5715000" y="1557337"/>
            <a:ext cx="3008313" cy="43862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rgbClr val="7F7F7F"/>
              </a:buClr>
              <a:buSzPts val="1400"/>
              <a:buNone/>
              <a:defRPr sz="1400">
                <a:solidFill>
                  <a:srgbClr val="7F7F7F"/>
                </a:solidFill>
              </a:defRPr>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SzPts val="900"/>
              <a:buNone/>
              <a:defRPr sz="900"/>
            </a:lvl8pPr>
            <a:lvl9pPr indent="-228600" lvl="8" marL="4114800" algn="l">
              <a:lnSpc>
                <a:spcPct val="100000"/>
              </a:lnSpc>
              <a:spcBef>
                <a:spcPts val="180"/>
              </a:spcBef>
              <a:spcAft>
                <a:spcPts val="0"/>
              </a:spcAft>
              <a:buSzPts val="900"/>
              <a:buNone/>
              <a:defRPr sz="900"/>
            </a:lvl9pPr>
          </a:lstStyle>
          <a:p/>
        </p:txBody>
      </p:sp>
      <p:sp>
        <p:nvSpPr>
          <p:cNvPr id="70" name="Google Shape;70;p27"/>
          <p:cNvSpPr txBox="1"/>
          <p:nvPr>
            <p:ph idx="2" type="body"/>
          </p:nvPr>
        </p:nvSpPr>
        <p:spPr>
          <a:xfrm>
            <a:off x="914400" y="381000"/>
            <a:ext cx="4800600" cy="5943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SzPts val="1800"/>
              <a:buChar char="&gt;"/>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71" name="Google Shape;71;p27"/>
          <p:cNvSpPr txBox="1"/>
          <p:nvPr>
            <p:ph idx="10" type="dt"/>
          </p:nvPr>
        </p:nvSpPr>
        <p:spPr>
          <a:xfrm rot="-5400000">
            <a:off x="-1198682" y="4821116"/>
            <a:ext cx="2625969"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7"/>
          <p:cNvSpPr txBox="1"/>
          <p:nvPr>
            <p:ph idx="12" type="sldNum"/>
          </p:nvPr>
        </p:nvSpPr>
        <p:spPr>
          <a:xfrm>
            <a:off x="8686800" y="5740400"/>
            <a:ext cx="3810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fr-FR"/>
              <a:t>‹#›</a:t>
            </a:fld>
            <a:endParaRPr/>
          </a:p>
        </p:txBody>
      </p:sp>
      <p:sp>
        <p:nvSpPr>
          <p:cNvPr id="73" name="Google Shape;73;p27"/>
          <p:cNvSpPr txBox="1"/>
          <p:nvPr>
            <p:ph idx="11" type="ftr"/>
          </p:nvPr>
        </p:nvSpPr>
        <p:spPr>
          <a:xfrm>
            <a:off x="1259680" y="6553200"/>
            <a:ext cx="71628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74" name="Shape 74"/>
        <p:cNvGrpSpPr/>
        <p:nvPr/>
      </p:nvGrpSpPr>
      <p:grpSpPr>
        <a:xfrm>
          <a:off x="0" y="0"/>
          <a:ext cx="0" cy="0"/>
          <a:chOff x="0" y="0"/>
          <a:chExt cx="0" cy="0"/>
        </a:xfrm>
      </p:grpSpPr>
      <p:sp>
        <p:nvSpPr>
          <p:cNvPr id="75" name="Google Shape;75;p28"/>
          <p:cNvSpPr txBox="1"/>
          <p:nvPr>
            <p:ph type="title"/>
          </p:nvPr>
        </p:nvSpPr>
        <p:spPr>
          <a:xfrm>
            <a:off x="1219200" y="4624754"/>
            <a:ext cx="5486400" cy="404446"/>
          </a:xfrm>
          <a:prstGeom prst="rect">
            <a:avLst/>
          </a:prstGeom>
          <a:noFill/>
          <a:ln>
            <a:noFill/>
          </a:ln>
        </p:spPr>
        <p:txBody>
          <a:bodyPr anchorCtr="0" anchor="b" bIns="0" lIns="91425" spcFirstLastPara="1" rIns="91425" wrap="square" tIns="45700">
            <a:noAutofit/>
          </a:bodyPr>
          <a:lstStyle>
            <a:lvl1pPr lvl="0" algn="l">
              <a:lnSpc>
                <a:spcPct val="100000"/>
              </a:lnSpc>
              <a:spcBef>
                <a:spcPts val="0"/>
              </a:spcBef>
              <a:spcAft>
                <a:spcPts val="0"/>
              </a:spcAft>
              <a:buClr>
                <a:schemeClr val="dk1"/>
              </a:buClr>
              <a:buSzPts val="2000"/>
              <a:buFont typeface="Calibri"/>
              <a:buNone/>
              <a:defRPr b="1" sz="2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8"/>
          <p:cNvSpPr/>
          <p:nvPr>
            <p:ph idx="2" type="pic"/>
          </p:nvPr>
        </p:nvSpPr>
        <p:spPr>
          <a:xfrm>
            <a:off x="1323975" y="381000"/>
            <a:ext cx="5867400" cy="4081462"/>
          </a:xfrm>
          <a:prstGeom prst="rect">
            <a:avLst/>
          </a:prstGeom>
          <a:noFill/>
          <a:ln>
            <a:noFill/>
          </a:ln>
        </p:spPr>
      </p:sp>
      <p:sp>
        <p:nvSpPr>
          <p:cNvPr id="77" name="Google Shape;77;p28"/>
          <p:cNvSpPr txBox="1"/>
          <p:nvPr>
            <p:ph idx="1" type="body"/>
          </p:nvPr>
        </p:nvSpPr>
        <p:spPr>
          <a:xfrm>
            <a:off x="1219200" y="5029200"/>
            <a:ext cx="4038600" cy="13716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solidFill>
                  <a:schemeClr val="dk1"/>
                </a:solidFill>
              </a:defRPr>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SzPts val="900"/>
              <a:buNone/>
              <a:defRPr sz="900"/>
            </a:lvl8pPr>
            <a:lvl9pPr indent="-228600" lvl="8" marL="4114800" algn="l">
              <a:lnSpc>
                <a:spcPct val="100000"/>
              </a:lnSpc>
              <a:spcBef>
                <a:spcPts val="180"/>
              </a:spcBef>
              <a:spcAft>
                <a:spcPts val="0"/>
              </a:spcAft>
              <a:buSzPts val="900"/>
              <a:buNone/>
              <a:defRPr sz="900"/>
            </a:lvl9pPr>
          </a:lstStyle>
          <a:p/>
        </p:txBody>
      </p:sp>
      <p:sp>
        <p:nvSpPr>
          <p:cNvPr id="78" name="Google Shape;78;p28"/>
          <p:cNvSpPr txBox="1"/>
          <p:nvPr>
            <p:ph idx="10" type="dt"/>
          </p:nvPr>
        </p:nvSpPr>
        <p:spPr>
          <a:xfrm rot="-5400000">
            <a:off x="-1198682" y="4821116"/>
            <a:ext cx="2625969"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8"/>
          <p:cNvSpPr txBox="1"/>
          <p:nvPr>
            <p:ph idx="11" type="ftr"/>
          </p:nvPr>
        </p:nvSpPr>
        <p:spPr>
          <a:xfrm>
            <a:off x="1259680" y="6553200"/>
            <a:ext cx="71628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8"/>
          <p:cNvSpPr txBox="1"/>
          <p:nvPr>
            <p:ph idx="12" type="sldNum"/>
          </p:nvPr>
        </p:nvSpPr>
        <p:spPr>
          <a:xfrm>
            <a:off x="8686800" y="5740400"/>
            <a:ext cx="3810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5.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tile algn="tl" flip="none" tx="0" sx="100000" ty="0" sy="100000"/>
        </a:blipFill>
      </p:bgPr>
    </p:bg>
    <p:spTree>
      <p:nvGrpSpPr>
        <p:cNvPr id="9" name="Shape 9"/>
        <p:cNvGrpSpPr/>
        <p:nvPr/>
      </p:nvGrpSpPr>
      <p:grpSpPr>
        <a:xfrm>
          <a:off x="0" y="0"/>
          <a:ext cx="0" cy="0"/>
          <a:chOff x="0" y="0"/>
          <a:chExt cx="0" cy="0"/>
        </a:xfrm>
      </p:grpSpPr>
      <p:sp>
        <p:nvSpPr>
          <p:cNvPr id="10" name="Google Shape;10;p19"/>
          <p:cNvSpPr/>
          <p:nvPr/>
        </p:nvSpPr>
        <p:spPr>
          <a:xfrm>
            <a:off x="0" y="0"/>
            <a:ext cx="228600" cy="6858000"/>
          </a:xfrm>
          <a:prstGeom prst="rect">
            <a:avLst/>
          </a:prstGeom>
          <a:gradFill>
            <a:gsLst>
              <a:gs pos="0">
                <a:schemeClr val="accent1"/>
              </a:gs>
              <a:gs pos="52000">
                <a:srgbClr val="776F51"/>
              </a:gs>
              <a:gs pos="100000">
                <a:srgbClr val="4F4A36"/>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 name="Google Shape;11;p19"/>
          <p:cNvSpPr/>
          <p:nvPr/>
        </p:nvSpPr>
        <p:spPr>
          <a:xfrm>
            <a:off x="0" y="0"/>
            <a:ext cx="228600" cy="6858000"/>
          </a:xfrm>
          <a:prstGeom prst="rect">
            <a:avLst/>
          </a:prstGeom>
          <a:gradFill>
            <a:gsLst>
              <a:gs pos="0">
                <a:srgbClr val="AA6736"/>
              </a:gs>
              <a:gs pos="50000">
                <a:schemeClr val="lt2"/>
              </a:gs>
              <a:gs pos="100000">
                <a:srgbClr val="6E4E0F"/>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 name="Google Shape;12;p19"/>
          <p:cNvSpPr txBox="1"/>
          <p:nvPr>
            <p:ph type="title"/>
          </p:nvPr>
        </p:nvSpPr>
        <p:spPr>
          <a:xfrm>
            <a:off x="685800" y="304800"/>
            <a:ext cx="7239000" cy="11430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dk1"/>
              </a:buClr>
              <a:buSzPts val="4800"/>
              <a:buFont typeface="Calibri"/>
              <a:buNone/>
              <a:defRPr b="1" i="0" sz="4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 name="Google Shape;13;p19"/>
          <p:cNvSpPr txBox="1"/>
          <p:nvPr>
            <p:ph idx="1" type="body"/>
          </p:nvPr>
        </p:nvSpPr>
        <p:spPr>
          <a:xfrm>
            <a:off x="685800" y="1511300"/>
            <a:ext cx="7467600" cy="44196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42900" lvl="1" marL="914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42900" lvl="2" marL="1371600" marR="0" rtl="0" algn="l">
              <a:lnSpc>
                <a:spcPct val="100000"/>
              </a:lnSpc>
              <a:spcBef>
                <a:spcPts val="36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100000"/>
              </a:lnSpc>
              <a:spcBef>
                <a:spcPts val="360"/>
              </a:spcBef>
              <a:spcAft>
                <a:spcPts val="0"/>
              </a:spcAft>
              <a:buClr>
                <a:schemeClr val="dk1"/>
              </a:buClr>
              <a:buSzPts val="1800"/>
              <a:buFont typeface="Calibri"/>
              <a:buChar char="&gt;"/>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
        <p:nvSpPr>
          <p:cNvPr id="14" name="Google Shape;14;p19"/>
          <p:cNvSpPr txBox="1"/>
          <p:nvPr>
            <p:ph idx="11" type="ftr"/>
          </p:nvPr>
        </p:nvSpPr>
        <p:spPr>
          <a:xfrm>
            <a:off x="1259680" y="6553200"/>
            <a:ext cx="7162800" cy="2286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66666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5" name="Google Shape;15;p19"/>
          <p:cNvSpPr txBox="1"/>
          <p:nvPr>
            <p:ph idx="12" type="sldNum"/>
          </p:nvPr>
        </p:nvSpPr>
        <p:spPr>
          <a:xfrm>
            <a:off x="8686800" y="5740400"/>
            <a:ext cx="381000" cy="365125"/>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rgbClr val="707682"/>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fr-FR"/>
              <a:t>‹#›</a:t>
            </a:fld>
            <a:endParaRPr/>
          </a:p>
        </p:txBody>
      </p:sp>
      <p:sp>
        <p:nvSpPr>
          <p:cNvPr id="16" name="Google Shape;16;p19"/>
          <p:cNvSpPr/>
          <p:nvPr/>
        </p:nvSpPr>
        <p:spPr>
          <a:xfrm>
            <a:off x="8453438" y="5715000"/>
            <a:ext cx="242887" cy="431800"/>
          </a:xfrm>
          <a:custGeom>
            <a:rect b="b" l="l" r="r" t="t"/>
            <a:pathLst>
              <a:path extrusionOk="0" h="272" w="153">
                <a:moveTo>
                  <a:pt x="62" y="0"/>
                </a:moveTo>
                <a:lnTo>
                  <a:pt x="0" y="0"/>
                </a:lnTo>
                <a:lnTo>
                  <a:pt x="89" y="136"/>
                </a:lnTo>
                <a:lnTo>
                  <a:pt x="89" y="136"/>
                </a:lnTo>
                <a:lnTo>
                  <a:pt x="0" y="272"/>
                </a:lnTo>
                <a:lnTo>
                  <a:pt x="62" y="272"/>
                </a:lnTo>
                <a:lnTo>
                  <a:pt x="153" y="136"/>
                </a:lnTo>
                <a:lnTo>
                  <a:pt x="62" y="0"/>
                </a:lnTo>
                <a:close/>
              </a:path>
            </a:pathLst>
          </a:custGeom>
          <a:solidFill>
            <a:srgbClr val="70768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 name="Google Shape;17;p19"/>
          <p:cNvSpPr txBox="1"/>
          <p:nvPr>
            <p:ph idx="10" type="dt"/>
          </p:nvPr>
        </p:nvSpPr>
        <p:spPr>
          <a:xfrm rot="-5400000">
            <a:off x="-1198682" y="4821116"/>
            <a:ext cx="2625969" cy="2286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0"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18.jpg"/><Relationship Id="rId9" Type="http://schemas.openxmlformats.org/officeDocument/2006/relationships/image" Target="../media/image10.jpg"/><Relationship Id="rId5" Type="http://schemas.openxmlformats.org/officeDocument/2006/relationships/image" Target="../media/image2.png"/><Relationship Id="rId6" Type="http://schemas.openxmlformats.org/officeDocument/2006/relationships/image" Target="../media/image7.jpg"/><Relationship Id="rId7" Type="http://schemas.openxmlformats.org/officeDocument/2006/relationships/image" Target="../media/image3.jpg"/><Relationship Id="rId8" Type="http://schemas.openxmlformats.org/officeDocument/2006/relationships/image" Target="../media/image3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7.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4.png"/></Relationships>
</file>

<file path=ppt/slides/_rels/slide15.xml.rels><?xml version="1.0" encoding="UTF-8" standalone="yes"?><Relationships xmlns="http://schemas.openxmlformats.org/package/2006/relationships"><Relationship Id="rId11" Type="http://schemas.openxmlformats.org/officeDocument/2006/relationships/image" Target="../media/image28.png"/><Relationship Id="rId10"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png"/><Relationship Id="rId4" Type="http://schemas.openxmlformats.org/officeDocument/2006/relationships/image" Target="../media/image15.jpg"/><Relationship Id="rId9" Type="http://schemas.openxmlformats.org/officeDocument/2006/relationships/image" Target="../media/image26.jpg"/><Relationship Id="rId5" Type="http://schemas.openxmlformats.org/officeDocument/2006/relationships/image" Target="../media/image12.jpg"/><Relationship Id="rId6" Type="http://schemas.openxmlformats.org/officeDocument/2006/relationships/image" Target="../media/image24.jpg"/><Relationship Id="rId7" Type="http://schemas.openxmlformats.org/officeDocument/2006/relationships/image" Target="../media/image25.jpg"/><Relationship Id="rId8" Type="http://schemas.openxmlformats.org/officeDocument/2006/relationships/image" Target="../media/image21.png"/></Relationships>
</file>

<file path=ppt/slides/_rels/slide16.xml.rels><?xml version="1.0" encoding="UTF-8" standalone="yes"?><Relationships xmlns="http://schemas.openxmlformats.org/package/2006/relationships"><Relationship Id="rId11" Type="http://schemas.openxmlformats.org/officeDocument/2006/relationships/image" Target="../media/image38.gif"/><Relationship Id="rId10"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6.png"/><Relationship Id="rId4" Type="http://schemas.openxmlformats.org/officeDocument/2006/relationships/image" Target="../media/image22.gif"/><Relationship Id="rId9" Type="http://schemas.openxmlformats.org/officeDocument/2006/relationships/image" Target="../media/image33.png"/><Relationship Id="rId5" Type="http://schemas.openxmlformats.org/officeDocument/2006/relationships/image" Target="../media/image20.png"/><Relationship Id="rId6" Type="http://schemas.openxmlformats.org/officeDocument/2006/relationships/image" Target="../media/image40.jpg"/><Relationship Id="rId7" Type="http://schemas.openxmlformats.org/officeDocument/2006/relationships/image" Target="../media/image34.png"/><Relationship Id="rId8" Type="http://schemas.openxmlformats.org/officeDocument/2006/relationships/image" Target="../media/image3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3.png"/><Relationship Id="rId4" Type="http://schemas.openxmlformats.org/officeDocument/2006/relationships/image" Target="../media/image37.png"/><Relationship Id="rId5" Type="http://schemas.openxmlformats.org/officeDocument/2006/relationships/image" Target="../media/image42.jpg"/><Relationship Id="rId6" Type="http://schemas.openxmlformats.org/officeDocument/2006/relationships/image" Target="../media/image4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2.jpg"/><Relationship Id="rId4" Type="http://schemas.openxmlformats.org/officeDocument/2006/relationships/image" Target="../media/image4.png"/><Relationship Id="rId5" Type="http://schemas.openxmlformats.org/officeDocument/2006/relationships/image" Target="../media/image6.png"/><Relationship Id="rId6"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7" name="Shape 97"/>
        <p:cNvGrpSpPr/>
        <p:nvPr/>
      </p:nvGrpSpPr>
      <p:grpSpPr>
        <a:xfrm>
          <a:off x="0" y="0"/>
          <a:ext cx="0" cy="0"/>
          <a:chOff x="0" y="0"/>
          <a:chExt cx="0" cy="0"/>
        </a:xfrm>
      </p:grpSpPr>
      <p:sp>
        <p:nvSpPr>
          <p:cNvPr id="98" name="Google Shape;98;p1"/>
          <p:cNvSpPr txBox="1"/>
          <p:nvPr>
            <p:ph type="ctrTitle"/>
          </p:nvPr>
        </p:nvSpPr>
        <p:spPr>
          <a:xfrm>
            <a:off x="2718816" y="987210"/>
            <a:ext cx="5807519" cy="289979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3600"/>
              <a:buNone/>
            </a:pPr>
            <a:r>
              <a:rPr b="1" i="0" lang="fr-FR" sz="3200">
                <a:solidFill>
                  <a:srgbClr val="000000"/>
                </a:solidFill>
                <a:latin typeface="Calibri"/>
                <a:ea typeface="Calibri"/>
                <a:cs typeface="Calibri"/>
                <a:sym typeface="Calibri"/>
              </a:rPr>
              <a:t>BTS CIEL</a:t>
            </a:r>
            <a:br>
              <a:rPr b="1" i="0" lang="fr-FR" sz="3200">
                <a:solidFill>
                  <a:srgbClr val="000000"/>
                </a:solidFill>
                <a:latin typeface="Calibri"/>
                <a:ea typeface="Calibri"/>
                <a:cs typeface="Calibri"/>
                <a:sym typeface="Calibri"/>
              </a:rPr>
            </a:br>
            <a:r>
              <a:rPr b="1" i="0" lang="fr-FR" sz="3200">
                <a:solidFill>
                  <a:srgbClr val="000000"/>
                </a:solidFill>
                <a:latin typeface="Calibri"/>
                <a:ea typeface="Calibri"/>
                <a:cs typeface="Calibri"/>
                <a:sym typeface="Calibri"/>
              </a:rPr>
              <a:t>Cybersécurité, </a:t>
            </a:r>
            <a:r>
              <a:rPr i="1" lang="fr-FR" sz="3200">
                <a:solidFill>
                  <a:srgbClr val="000000"/>
                </a:solidFill>
              </a:rPr>
              <a:t>Informatique et Réseaux, Électronique</a:t>
            </a:r>
            <a:r>
              <a:rPr b="1" i="0" lang="fr-FR" sz="3200">
                <a:solidFill>
                  <a:srgbClr val="000000"/>
                </a:solidFill>
                <a:latin typeface="Calibri"/>
                <a:ea typeface="Calibri"/>
                <a:cs typeface="Calibri"/>
                <a:sym typeface="Calibri"/>
              </a:rPr>
              <a:t> </a:t>
            </a:r>
            <a:br>
              <a:rPr b="1" i="0" lang="fr-FR" sz="3200">
                <a:solidFill>
                  <a:srgbClr val="000000"/>
                </a:solidFill>
                <a:latin typeface="Calibri"/>
                <a:ea typeface="Calibri"/>
                <a:cs typeface="Calibri"/>
                <a:sym typeface="Calibri"/>
              </a:rPr>
            </a:br>
            <a:r>
              <a:rPr b="1" i="0" lang="fr-FR" sz="1200">
                <a:solidFill>
                  <a:srgbClr val="000000"/>
                </a:solidFill>
                <a:latin typeface="Calibri"/>
                <a:ea typeface="Calibri"/>
                <a:cs typeface="Calibri"/>
                <a:sym typeface="Calibri"/>
              </a:rPr>
              <a:t> </a:t>
            </a:r>
            <a:br>
              <a:rPr b="1" i="0" lang="fr-FR" sz="3200">
                <a:solidFill>
                  <a:srgbClr val="000000"/>
                </a:solidFill>
                <a:latin typeface="Calibri"/>
                <a:ea typeface="Calibri"/>
                <a:cs typeface="Calibri"/>
                <a:sym typeface="Calibri"/>
              </a:rPr>
            </a:br>
            <a:r>
              <a:rPr i="1" lang="fr-FR" sz="2000">
                <a:solidFill>
                  <a:srgbClr val="000000"/>
                </a:solidFill>
                <a:latin typeface="Calibri"/>
                <a:ea typeface="Calibri"/>
                <a:cs typeface="Calibri"/>
                <a:sym typeface="Calibri"/>
              </a:rPr>
              <a:t>option A </a:t>
            </a:r>
            <a:r>
              <a:rPr i="1" lang="fr-FR" sz="1800">
                <a:solidFill>
                  <a:srgbClr val="000000"/>
                </a:solidFill>
                <a:latin typeface="Calibri"/>
                <a:ea typeface="Calibri"/>
                <a:cs typeface="Calibri"/>
                <a:sym typeface="Calibri"/>
              </a:rPr>
              <a:t>: </a:t>
            </a:r>
            <a:br>
              <a:rPr lang="fr-FR" sz="3200">
                <a:solidFill>
                  <a:srgbClr val="000000"/>
                </a:solidFill>
                <a:latin typeface="Calibri"/>
                <a:ea typeface="Calibri"/>
                <a:cs typeface="Calibri"/>
                <a:sym typeface="Calibri"/>
              </a:rPr>
            </a:br>
            <a:r>
              <a:rPr lang="fr-FR" sz="1200">
                <a:solidFill>
                  <a:srgbClr val="000000"/>
                </a:solidFill>
                <a:latin typeface="Calibri"/>
                <a:ea typeface="Calibri"/>
                <a:cs typeface="Calibri"/>
                <a:sym typeface="Calibri"/>
              </a:rPr>
              <a:t> </a:t>
            </a:r>
            <a:br>
              <a:rPr lang="fr-FR" sz="3200">
                <a:solidFill>
                  <a:srgbClr val="000000"/>
                </a:solidFill>
                <a:latin typeface="Calibri"/>
                <a:ea typeface="Calibri"/>
                <a:cs typeface="Calibri"/>
                <a:sym typeface="Calibri"/>
              </a:rPr>
            </a:br>
            <a:r>
              <a:rPr i="1" lang="fr-FR" sz="3600">
                <a:solidFill>
                  <a:srgbClr val="000000"/>
                </a:solidFill>
                <a:latin typeface="Calibri"/>
                <a:ea typeface="Calibri"/>
                <a:cs typeface="Calibri"/>
                <a:sym typeface="Calibri"/>
              </a:rPr>
              <a:t>Informatique et Réseaux</a:t>
            </a:r>
            <a:br>
              <a:rPr i="1" lang="fr-FR" sz="3600">
                <a:solidFill>
                  <a:srgbClr val="000000"/>
                </a:solidFill>
                <a:latin typeface="Calibri"/>
                <a:ea typeface="Calibri"/>
                <a:cs typeface="Calibri"/>
                <a:sym typeface="Calibri"/>
              </a:rPr>
            </a:br>
            <a:r>
              <a:rPr i="1" lang="fr-FR" sz="1600">
                <a:solidFill>
                  <a:srgbClr val="000000"/>
                </a:solidFill>
              </a:rPr>
              <a:t>Option A</a:t>
            </a:r>
            <a:br>
              <a:rPr i="1" lang="fr-FR" sz="3600">
                <a:solidFill>
                  <a:srgbClr val="000000"/>
                </a:solidFill>
                <a:latin typeface="Calibri"/>
                <a:ea typeface="Calibri"/>
                <a:cs typeface="Calibri"/>
                <a:sym typeface="Calibri"/>
              </a:rPr>
            </a:br>
            <a:r>
              <a:rPr i="1" lang="fr-FR" sz="1600">
                <a:solidFill>
                  <a:srgbClr val="000000"/>
                </a:solidFill>
              </a:rPr>
              <a:t>(Ancien BTS Système numérique – option informatique et réseaux)</a:t>
            </a:r>
            <a:endParaRPr b="1" i="1" sz="1600">
              <a:solidFill>
                <a:srgbClr val="000000"/>
              </a:solidFill>
              <a:latin typeface="Calibri"/>
              <a:ea typeface="Calibri"/>
              <a:cs typeface="Calibri"/>
              <a:sym typeface="Calibri"/>
            </a:endParaRPr>
          </a:p>
        </p:txBody>
      </p:sp>
      <p:sp>
        <p:nvSpPr>
          <p:cNvPr id="99" name="Google Shape;99;p1"/>
          <p:cNvSpPr txBox="1"/>
          <p:nvPr>
            <p:ph idx="1" type="subTitle"/>
          </p:nvPr>
        </p:nvSpPr>
        <p:spPr>
          <a:xfrm>
            <a:off x="3642998" y="0"/>
            <a:ext cx="4087090" cy="837577"/>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rgbClr val="000000"/>
              </a:buClr>
              <a:buSzPts val="1600"/>
              <a:buNone/>
            </a:pPr>
            <a:r>
              <a:rPr b="0" i="0" lang="fr-FR" sz="1600">
                <a:solidFill>
                  <a:srgbClr val="000000"/>
                </a:solidFill>
              </a:rPr>
              <a:t>Lycée Louis Rascol</a:t>
            </a:r>
            <a:endParaRPr/>
          </a:p>
          <a:p>
            <a:pPr indent="0" lvl="0" marL="0" rtl="0" algn="ctr">
              <a:lnSpc>
                <a:spcPct val="100000"/>
              </a:lnSpc>
              <a:spcBef>
                <a:spcPts val="400"/>
              </a:spcBef>
              <a:spcAft>
                <a:spcPts val="0"/>
              </a:spcAft>
              <a:buClr>
                <a:srgbClr val="00B050"/>
              </a:buClr>
              <a:buSzPts val="2000"/>
              <a:buNone/>
            </a:pPr>
            <a:r>
              <a:rPr b="1" lang="fr-FR" sz="2000">
                <a:solidFill>
                  <a:srgbClr val="00B050"/>
                </a:solidFill>
              </a:rPr>
              <a:t>Rencontres étudiants Rascol </a:t>
            </a:r>
            <a:endParaRPr b="1" i="0" sz="2000">
              <a:solidFill>
                <a:srgbClr val="00B050"/>
              </a:solidFill>
            </a:endParaRPr>
          </a:p>
        </p:txBody>
      </p:sp>
      <p:sp>
        <p:nvSpPr>
          <p:cNvPr id="100" name="Google Shape;100;p1"/>
          <p:cNvSpPr/>
          <p:nvPr/>
        </p:nvSpPr>
        <p:spPr>
          <a:xfrm>
            <a:off x="0" y="0"/>
            <a:ext cx="1907704" cy="6858000"/>
          </a:xfrm>
          <a:prstGeom prst="rect">
            <a:avLst/>
          </a:prstGeom>
          <a:gradFill>
            <a:gsLst>
              <a:gs pos="0">
                <a:srgbClr val="D6B19C"/>
              </a:gs>
              <a:gs pos="2000">
                <a:srgbClr val="D6B19C"/>
              </a:gs>
              <a:gs pos="40000">
                <a:srgbClr val="D49E6C"/>
              </a:gs>
              <a:gs pos="70000">
                <a:srgbClr val="A65528"/>
              </a:gs>
              <a:gs pos="100000">
                <a:srgbClr val="663012"/>
              </a:gs>
            </a:gsLst>
            <a:lin ang="16200000" scaled="0"/>
          </a:gradFill>
          <a:ln cap="flat" cmpd="sng" w="15875">
            <a:solidFill>
              <a:srgbClr val="5B6E7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01" name="Google Shape;101;p1"/>
          <p:cNvPicPr preferRelativeResize="0"/>
          <p:nvPr/>
        </p:nvPicPr>
        <p:blipFill rotWithShape="1">
          <a:blip r:embed="rId3">
            <a:alphaModFix/>
          </a:blip>
          <a:srcRect b="0" l="0" r="0" t="0"/>
          <a:stretch/>
        </p:blipFill>
        <p:spPr>
          <a:xfrm>
            <a:off x="0" y="0"/>
            <a:ext cx="2566347" cy="1368152"/>
          </a:xfrm>
          <a:prstGeom prst="rect">
            <a:avLst/>
          </a:prstGeom>
          <a:noFill/>
          <a:ln>
            <a:noFill/>
          </a:ln>
        </p:spPr>
      </p:pic>
      <p:pic>
        <p:nvPicPr>
          <p:cNvPr id="102" name="Google Shape;102;p1"/>
          <p:cNvPicPr preferRelativeResize="0"/>
          <p:nvPr/>
        </p:nvPicPr>
        <p:blipFill rotWithShape="1">
          <a:blip r:embed="rId4">
            <a:alphaModFix/>
          </a:blip>
          <a:srcRect b="0" l="0" r="0" t="0"/>
          <a:stretch/>
        </p:blipFill>
        <p:spPr>
          <a:xfrm>
            <a:off x="7302775" y="5382616"/>
            <a:ext cx="1747838" cy="1163637"/>
          </a:xfrm>
          <a:prstGeom prst="rect">
            <a:avLst/>
          </a:prstGeom>
          <a:noFill/>
          <a:ln>
            <a:noFill/>
          </a:ln>
        </p:spPr>
      </p:pic>
      <p:pic>
        <p:nvPicPr>
          <p:cNvPr id="103" name="Google Shape;103;p1"/>
          <p:cNvPicPr preferRelativeResize="0"/>
          <p:nvPr/>
        </p:nvPicPr>
        <p:blipFill rotWithShape="1">
          <a:blip r:embed="rId5">
            <a:alphaModFix/>
          </a:blip>
          <a:srcRect b="0" l="0" r="0" t="0"/>
          <a:stretch/>
        </p:blipFill>
        <p:spPr>
          <a:xfrm>
            <a:off x="204481" y="3217431"/>
            <a:ext cx="1332564" cy="986148"/>
          </a:xfrm>
          <a:prstGeom prst="rect">
            <a:avLst/>
          </a:prstGeom>
          <a:noFill/>
          <a:ln>
            <a:noFill/>
          </a:ln>
        </p:spPr>
      </p:pic>
      <p:pic>
        <p:nvPicPr>
          <p:cNvPr id="104" name="Google Shape;104;p1"/>
          <p:cNvPicPr preferRelativeResize="0"/>
          <p:nvPr/>
        </p:nvPicPr>
        <p:blipFill rotWithShape="1">
          <a:blip r:embed="rId6">
            <a:alphaModFix/>
          </a:blip>
          <a:srcRect b="0" l="0" r="0" t="0"/>
          <a:stretch/>
        </p:blipFill>
        <p:spPr>
          <a:xfrm>
            <a:off x="1033135" y="2091963"/>
            <a:ext cx="900100" cy="675826"/>
          </a:xfrm>
          <a:prstGeom prst="rect">
            <a:avLst/>
          </a:prstGeom>
          <a:noFill/>
          <a:ln>
            <a:noFill/>
          </a:ln>
        </p:spPr>
      </p:pic>
      <p:pic>
        <p:nvPicPr>
          <p:cNvPr id="105" name="Google Shape;105;p1"/>
          <p:cNvPicPr preferRelativeResize="0"/>
          <p:nvPr/>
        </p:nvPicPr>
        <p:blipFill rotWithShape="1">
          <a:blip r:embed="rId7">
            <a:alphaModFix/>
          </a:blip>
          <a:srcRect b="0" l="0" r="0" t="0"/>
          <a:stretch/>
        </p:blipFill>
        <p:spPr>
          <a:xfrm>
            <a:off x="305337" y="5183573"/>
            <a:ext cx="1589603" cy="1339665"/>
          </a:xfrm>
          <a:prstGeom prst="rect">
            <a:avLst/>
          </a:prstGeom>
          <a:noFill/>
          <a:ln>
            <a:noFill/>
          </a:ln>
        </p:spPr>
      </p:pic>
      <p:pic>
        <p:nvPicPr>
          <p:cNvPr id="106" name="Google Shape;106;p1"/>
          <p:cNvPicPr preferRelativeResize="0"/>
          <p:nvPr/>
        </p:nvPicPr>
        <p:blipFill rotWithShape="1">
          <a:blip r:embed="rId8">
            <a:alphaModFix/>
          </a:blip>
          <a:srcRect b="0" l="0" r="0" t="0"/>
          <a:stretch/>
        </p:blipFill>
        <p:spPr>
          <a:xfrm>
            <a:off x="7507984" y="4052678"/>
            <a:ext cx="1332564" cy="746643"/>
          </a:xfrm>
          <a:prstGeom prst="rect">
            <a:avLst/>
          </a:prstGeom>
          <a:noFill/>
          <a:ln>
            <a:noFill/>
          </a:ln>
        </p:spPr>
      </p:pic>
      <p:pic>
        <p:nvPicPr>
          <p:cNvPr id="107" name="Google Shape;107;p1"/>
          <p:cNvPicPr preferRelativeResize="0"/>
          <p:nvPr/>
        </p:nvPicPr>
        <p:blipFill rotWithShape="1">
          <a:blip r:embed="rId9">
            <a:alphaModFix/>
          </a:blip>
          <a:srcRect b="0" l="0" r="0" t="0"/>
          <a:stretch/>
        </p:blipFill>
        <p:spPr>
          <a:xfrm>
            <a:off x="2564914" y="4294776"/>
            <a:ext cx="4416653" cy="1834176"/>
          </a:xfrm>
          <a:prstGeom prst="rect">
            <a:avLst/>
          </a:prstGeom>
          <a:noFill/>
          <a:ln>
            <a:noFill/>
          </a:ln>
        </p:spPr>
      </p:pic>
      <p:pic>
        <p:nvPicPr>
          <p:cNvPr id="108" name="Google Shape;108;p1"/>
          <p:cNvPicPr preferRelativeResize="0"/>
          <p:nvPr/>
        </p:nvPicPr>
        <p:blipFill rotWithShape="1">
          <a:blip r:embed="rId10">
            <a:alphaModFix/>
          </a:blip>
          <a:srcRect b="0" l="0" r="0" t="0"/>
          <a:stretch/>
        </p:blipFill>
        <p:spPr>
          <a:xfrm>
            <a:off x="3001584" y="768096"/>
            <a:ext cx="5331534" cy="216315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0"/>
          <p:cNvSpPr txBox="1"/>
          <p:nvPr>
            <p:ph type="title"/>
          </p:nvPr>
        </p:nvSpPr>
        <p:spPr>
          <a:xfrm>
            <a:off x="685800" y="304800"/>
            <a:ext cx="72390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0000"/>
              </a:buClr>
              <a:buSzPts val="4800"/>
              <a:buFont typeface="Calibri"/>
              <a:buNone/>
            </a:pPr>
            <a:r>
              <a:rPr b="1" i="0" lang="fr-FR" sz="4800">
                <a:solidFill>
                  <a:srgbClr val="000000"/>
                </a:solidFill>
                <a:latin typeface="Calibri"/>
                <a:ea typeface="Calibri"/>
                <a:cs typeface="Calibri"/>
                <a:sym typeface="Calibri"/>
              </a:rPr>
              <a:t>Où travailler après le BTS :</a:t>
            </a:r>
            <a:endParaRPr/>
          </a:p>
        </p:txBody>
      </p:sp>
      <p:grpSp>
        <p:nvGrpSpPr>
          <p:cNvPr id="245" name="Google Shape;245;p10"/>
          <p:cNvGrpSpPr/>
          <p:nvPr/>
        </p:nvGrpSpPr>
        <p:grpSpPr>
          <a:xfrm>
            <a:off x="1725950" y="-490663"/>
            <a:ext cx="5553314" cy="6709455"/>
            <a:chOff x="0" y="0"/>
            <a:chExt cx="5553314" cy="6709455"/>
          </a:xfrm>
        </p:grpSpPr>
        <p:sp>
          <p:nvSpPr>
            <p:cNvPr id="246" name="Google Shape;246;p10"/>
            <p:cNvSpPr/>
            <p:nvPr/>
          </p:nvSpPr>
          <p:spPr>
            <a:xfrm>
              <a:off x="0" y="0"/>
              <a:ext cx="5553314" cy="6709455"/>
            </a:xfrm>
            <a:prstGeom prst="rect">
              <a:avLst/>
            </a:prstGeom>
            <a:noFill/>
            <a:ln>
              <a:noFill/>
            </a:ln>
            <a:effectLst>
              <a:outerShdw blurRad="63500" rotWithShape="0" dir="8100000" dist="38100">
                <a:srgbClr val="000000">
                  <a:alpha val="4392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10"/>
            <p:cNvSpPr txBox="1"/>
            <p:nvPr/>
          </p:nvSpPr>
          <p:spPr>
            <a:xfrm>
              <a:off x="0" y="0"/>
              <a:ext cx="5553314" cy="2012836"/>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chemeClr val="dk1"/>
                </a:buClr>
                <a:buSzPts val="800"/>
                <a:buFont typeface="Calibri"/>
                <a:buNone/>
              </a:pPr>
              <a:r>
                <a:t/>
              </a:r>
              <a:endParaRPr b="0" i="0" sz="800" u="none" cap="none" strike="noStrike">
                <a:solidFill>
                  <a:schemeClr val="dk1"/>
                </a:solidFill>
                <a:latin typeface="Calibri"/>
                <a:ea typeface="Calibri"/>
                <a:cs typeface="Calibri"/>
                <a:sym typeface="Calibri"/>
              </a:endParaRPr>
            </a:p>
          </p:txBody>
        </p:sp>
        <p:sp>
          <p:nvSpPr>
            <p:cNvPr id="248" name="Google Shape;248;p10"/>
            <p:cNvSpPr/>
            <p:nvPr/>
          </p:nvSpPr>
          <p:spPr>
            <a:xfrm>
              <a:off x="576063" y="2014105"/>
              <a:ext cx="4608512" cy="776190"/>
            </a:xfrm>
            <a:prstGeom prst="roundRect">
              <a:avLst>
                <a:gd fmla="val 10000" name="adj"/>
              </a:avLst>
            </a:prstGeom>
            <a:gradFill>
              <a:gsLst>
                <a:gs pos="0">
                  <a:srgbClr val="8A6C48"/>
                </a:gs>
                <a:gs pos="80000">
                  <a:srgbClr val="B78E5E"/>
                </a:gs>
                <a:gs pos="100000">
                  <a:srgbClr val="BA8E5C"/>
                </a:gs>
              </a:gsLst>
              <a:lin ang="16200000" scaled="0"/>
            </a:gradFill>
            <a:ln>
              <a:noFill/>
            </a:ln>
            <a:effectLst>
              <a:outerShdw blurRad="63500" rotWithShape="0" dir="8100000" dist="38100">
                <a:srgbClr val="000000">
                  <a:alpha val="4392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10"/>
            <p:cNvSpPr txBox="1"/>
            <p:nvPr/>
          </p:nvSpPr>
          <p:spPr>
            <a:xfrm>
              <a:off x="598797" y="2036839"/>
              <a:ext cx="4563044" cy="730722"/>
            </a:xfrm>
            <a:prstGeom prst="rect">
              <a:avLst/>
            </a:prstGeom>
            <a:noFill/>
            <a:ln>
              <a:noFill/>
            </a:ln>
          </p:spPr>
          <p:txBody>
            <a:bodyPr anchorCtr="0" anchor="ctr" bIns="43800" lIns="58400" spcFirstLastPara="1" rIns="58400" wrap="square" tIns="43800">
              <a:noAutofit/>
            </a:bodyPr>
            <a:lstStyle/>
            <a:p>
              <a:pPr indent="0" lvl="0" marL="0" marR="0" rtl="0" algn="ctr">
                <a:lnSpc>
                  <a:spcPct val="90000"/>
                </a:lnSpc>
                <a:spcBef>
                  <a:spcPts val="0"/>
                </a:spcBef>
                <a:spcAft>
                  <a:spcPts val="0"/>
                </a:spcAft>
                <a:buClr>
                  <a:schemeClr val="lt1"/>
                </a:buClr>
                <a:buSzPts val="2300"/>
                <a:buFont typeface="Calibri"/>
                <a:buNone/>
              </a:pPr>
              <a:r>
                <a:rPr b="0" i="0" lang="fr-FR" sz="2300" u="none" cap="none" strike="noStrike">
                  <a:solidFill>
                    <a:schemeClr val="lt1"/>
                  </a:solidFill>
                  <a:latin typeface="Calibri"/>
                  <a:ea typeface="Calibri"/>
                  <a:cs typeface="Calibri"/>
                  <a:sym typeface="Calibri"/>
                </a:rPr>
                <a:t>Informatique embarquée, automobile, transport</a:t>
              </a:r>
              <a:endParaRPr b="0" i="0" sz="1400" u="none" cap="none" strike="noStrike">
                <a:solidFill>
                  <a:srgbClr val="000000"/>
                </a:solidFill>
                <a:latin typeface="Arial"/>
                <a:ea typeface="Arial"/>
                <a:cs typeface="Arial"/>
                <a:sym typeface="Arial"/>
              </a:endParaRPr>
            </a:p>
          </p:txBody>
        </p:sp>
        <p:sp>
          <p:nvSpPr>
            <p:cNvPr id="250" name="Google Shape;250;p10"/>
            <p:cNvSpPr/>
            <p:nvPr/>
          </p:nvSpPr>
          <p:spPr>
            <a:xfrm>
              <a:off x="576063" y="2909710"/>
              <a:ext cx="4608512" cy="776190"/>
            </a:xfrm>
            <a:prstGeom prst="roundRect">
              <a:avLst>
                <a:gd fmla="val 10000" name="adj"/>
              </a:avLst>
            </a:prstGeom>
            <a:gradFill>
              <a:gsLst>
                <a:gs pos="0">
                  <a:srgbClr val="758046"/>
                </a:gs>
                <a:gs pos="80000">
                  <a:srgbClr val="9AA85C"/>
                </a:gs>
                <a:gs pos="100000">
                  <a:srgbClr val="9BAB5B"/>
                </a:gs>
              </a:gsLst>
              <a:lin ang="16200000" scaled="0"/>
            </a:gradFill>
            <a:ln>
              <a:noFill/>
            </a:ln>
            <a:effectLst>
              <a:outerShdw blurRad="63500" rotWithShape="0" dir="8100000" dist="38100">
                <a:srgbClr val="000000">
                  <a:alpha val="4392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10"/>
            <p:cNvSpPr txBox="1"/>
            <p:nvPr/>
          </p:nvSpPr>
          <p:spPr>
            <a:xfrm>
              <a:off x="598797" y="2932444"/>
              <a:ext cx="4563044" cy="730722"/>
            </a:xfrm>
            <a:prstGeom prst="rect">
              <a:avLst/>
            </a:prstGeom>
            <a:noFill/>
            <a:ln>
              <a:noFill/>
            </a:ln>
          </p:spPr>
          <p:txBody>
            <a:bodyPr anchorCtr="0" anchor="ctr" bIns="43800" lIns="58400" spcFirstLastPara="1" rIns="58400" wrap="square" tIns="43800">
              <a:noAutofit/>
            </a:bodyPr>
            <a:lstStyle/>
            <a:p>
              <a:pPr indent="0" lvl="0" marL="0" marR="0" rtl="0" algn="ctr">
                <a:lnSpc>
                  <a:spcPct val="90000"/>
                </a:lnSpc>
                <a:spcBef>
                  <a:spcPts val="0"/>
                </a:spcBef>
                <a:spcAft>
                  <a:spcPts val="0"/>
                </a:spcAft>
                <a:buClr>
                  <a:schemeClr val="lt1"/>
                </a:buClr>
                <a:buSzPts val="2300"/>
                <a:buFont typeface="Calibri"/>
                <a:buNone/>
              </a:pPr>
              <a:r>
                <a:rPr b="0" i="0" lang="fr-FR" sz="2300" u="none" cap="none" strike="noStrike">
                  <a:solidFill>
                    <a:schemeClr val="lt1"/>
                  </a:solidFill>
                  <a:latin typeface="Calibri"/>
                  <a:ea typeface="Calibri"/>
                  <a:cs typeface="Calibri"/>
                  <a:sym typeface="Calibri"/>
                </a:rPr>
                <a:t>Industrie 4.0 et 5.0, l’aéronautique  -  défense, espace, les IOT…</a:t>
              </a:r>
              <a:endParaRPr b="0" i="0" sz="1400" u="none" cap="none" strike="noStrike">
                <a:solidFill>
                  <a:srgbClr val="000000"/>
                </a:solidFill>
                <a:latin typeface="Arial"/>
                <a:ea typeface="Arial"/>
                <a:cs typeface="Arial"/>
                <a:sym typeface="Arial"/>
              </a:endParaRPr>
            </a:p>
          </p:txBody>
        </p:sp>
        <p:sp>
          <p:nvSpPr>
            <p:cNvPr id="252" name="Google Shape;252;p10"/>
            <p:cNvSpPr/>
            <p:nvPr/>
          </p:nvSpPr>
          <p:spPr>
            <a:xfrm>
              <a:off x="576063" y="3805314"/>
              <a:ext cx="4608512" cy="776190"/>
            </a:xfrm>
            <a:prstGeom prst="roundRect">
              <a:avLst>
                <a:gd fmla="val 10000" name="adj"/>
              </a:avLst>
            </a:prstGeom>
            <a:gradFill>
              <a:gsLst>
                <a:gs pos="0">
                  <a:srgbClr val="4B7545"/>
                </a:gs>
                <a:gs pos="80000">
                  <a:srgbClr val="649B5A"/>
                </a:gs>
                <a:gs pos="100000">
                  <a:srgbClr val="639C5A"/>
                </a:gs>
              </a:gsLst>
              <a:lin ang="16200000" scaled="0"/>
            </a:gradFill>
            <a:ln>
              <a:noFill/>
            </a:ln>
            <a:effectLst>
              <a:outerShdw blurRad="63500" rotWithShape="0" dir="8100000" dist="38100">
                <a:srgbClr val="000000">
                  <a:alpha val="4392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10"/>
            <p:cNvSpPr txBox="1"/>
            <p:nvPr/>
          </p:nvSpPr>
          <p:spPr>
            <a:xfrm>
              <a:off x="598797" y="3828048"/>
              <a:ext cx="4563044" cy="730722"/>
            </a:xfrm>
            <a:prstGeom prst="rect">
              <a:avLst/>
            </a:prstGeom>
            <a:noFill/>
            <a:ln>
              <a:noFill/>
            </a:ln>
          </p:spPr>
          <p:txBody>
            <a:bodyPr anchorCtr="0" anchor="ctr" bIns="43800" lIns="58400" spcFirstLastPara="1" rIns="58400" wrap="square" tIns="43800">
              <a:noAutofit/>
            </a:bodyPr>
            <a:lstStyle/>
            <a:p>
              <a:pPr indent="0" lvl="0" marL="0" marR="0" rtl="0" algn="ctr">
                <a:lnSpc>
                  <a:spcPct val="90000"/>
                </a:lnSpc>
                <a:spcBef>
                  <a:spcPts val="0"/>
                </a:spcBef>
                <a:spcAft>
                  <a:spcPts val="0"/>
                </a:spcAft>
                <a:buClr>
                  <a:schemeClr val="lt1"/>
                </a:buClr>
                <a:buSzPts val="2300"/>
                <a:buFont typeface="Calibri"/>
                <a:buNone/>
              </a:pPr>
              <a:r>
                <a:rPr b="0" i="0" lang="fr-FR" sz="2300" u="none" cap="none" strike="noStrike">
                  <a:solidFill>
                    <a:schemeClr val="lt1"/>
                  </a:solidFill>
                  <a:latin typeface="Calibri"/>
                  <a:ea typeface="Calibri"/>
                  <a:cs typeface="Calibri"/>
                  <a:sym typeface="Calibri"/>
                </a:rPr>
                <a:t>Santé, agriculture</a:t>
              </a:r>
              <a:endParaRPr b="0" i="0" sz="1400" u="none" cap="none" strike="noStrike">
                <a:solidFill>
                  <a:srgbClr val="000000"/>
                </a:solidFill>
                <a:latin typeface="Arial"/>
                <a:ea typeface="Arial"/>
                <a:cs typeface="Arial"/>
                <a:sym typeface="Arial"/>
              </a:endParaRPr>
            </a:p>
          </p:txBody>
        </p:sp>
        <p:sp>
          <p:nvSpPr>
            <p:cNvPr id="254" name="Google Shape;254;p10"/>
            <p:cNvSpPr/>
            <p:nvPr/>
          </p:nvSpPr>
          <p:spPr>
            <a:xfrm>
              <a:off x="576063" y="4700918"/>
              <a:ext cx="4608512" cy="776190"/>
            </a:xfrm>
            <a:prstGeom prst="roundRect">
              <a:avLst>
                <a:gd fmla="val 10000" name="adj"/>
              </a:avLst>
            </a:prstGeom>
            <a:gradFill>
              <a:gsLst>
                <a:gs pos="0">
                  <a:srgbClr val="476758"/>
                </a:gs>
                <a:gs pos="80000">
                  <a:srgbClr val="5E8774"/>
                </a:gs>
                <a:gs pos="100000">
                  <a:srgbClr val="5E8974"/>
                </a:gs>
              </a:gsLst>
              <a:lin ang="16200000" scaled="0"/>
            </a:gradFill>
            <a:ln>
              <a:noFill/>
            </a:ln>
            <a:effectLst>
              <a:outerShdw blurRad="63500" rotWithShape="0" dir="8100000" dist="38100">
                <a:srgbClr val="000000">
                  <a:alpha val="4392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10"/>
            <p:cNvSpPr txBox="1"/>
            <p:nvPr/>
          </p:nvSpPr>
          <p:spPr>
            <a:xfrm>
              <a:off x="598797" y="4723652"/>
              <a:ext cx="4563044" cy="730722"/>
            </a:xfrm>
            <a:prstGeom prst="rect">
              <a:avLst/>
            </a:prstGeom>
            <a:noFill/>
            <a:ln>
              <a:noFill/>
            </a:ln>
          </p:spPr>
          <p:txBody>
            <a:bodyPr anchorCtr="0" anchor="ctr" bIns="43800" lIns="58400" spcFirstLastPara="1" rIns="58400" wrap="square" tIns="43800">
              <a:noAutofit/>
            </a:bodyPr>
            <a:lstStyle/>
            <a:p>
              <a:pPr indent="0" lvl="0" marL="0" marR="0" rtl="0" algn="ctr">
                <a:lnSpc>
                  <a:spcPct val="90000"/>
                </a:lnSpc>
                <a:spcBef>
                  <a:spcPts val="0"/>
                </a:spcBef>
                <a:spcAft>
                  <a:spcPts val="0"/>
                </a:spcAft>
                <a:buClr>
                  <a:srgbClr val="000000"/>
                </a:buClr>
                <a:buSzPts val="2300"/>
                <a:buFont typeface="Arial"/>
                <a:buNone/>
              </a:pPr>
              <a:r>
                <a:rPr b="0" i="0" lang="fr-FR" sz="2300" u="none" cap="none" strike="noStrike">
                  <a:solidFill>
                    <a:schemeClr val="lt1"/>
                  </a:solidFill>
                  <a:latin typeface="Calibri"/>
                  <a:ea typeface="Calibri"/>
                  <a:cs typeface="Calibri"/>
                  <a:sym typeface="Calibri"/>
                </a:rPr>
                <a:t>Cybersécurité, tertiaire </a:t>
              </a:r>
              <a:endParaRPr b="0" i="0" sz="1400" u="none" cap="none" strike="noStrike">
                <a:solidFill>
                  <a:srgbClr val="000000"/>
                </a:solidFill>
                <a:latin typeface="Arial"/>
                <a:ea typeface="Arial"/>
                <a:cs typeface="Arial"/>
                <a:sym typeface="Arial"/>
              </a:endParaRPr>
            </a:p>
          </p:txBody>
        </p:sp>
        <p:sp>
          <p:nvSpPr>
            <p:cNvPr id="256" name="Google Shape;256;p10"/>
            <p:cNvSpPr/>
            <p:nvPr/>
          </p:nvSpPr>
          <p:spPr>
            <a:xfrm>
              <a:off x="576063" y="5596522"/>
              <a:ext cx="4608512" cy="776190"/>
            </a:xfrm>
            <a:prstGeom prst="roundRect">
              <a:avLst>
                <a:gd fmla="val 10000" name="adj"/>
              </a:avLst>
            </a:prstGeom>
            <a:gradFill>
              <a:gsLst>
                <a:gs pos="0">
                  <a:srgbClr val="48575B"/>
                </a:gs>
                <a:gs pos="80000">
                  <a:srgbClr val="5F7377"/>
                </a:gs>
                <a:gs pos="100000">
                  <a:srgbClr val="5F7478"/>
                </a:gs>
              </a:gsLst>
              <a:lin ang="16200000" scaled="0"/>
            </a:gradFill>
            <a:ln>
              <a:noFill/>
            </a:ln>
            <a:effectLst>
              <a:outerShdw blurRad="63500" rotWithShape="0" dir="8100000" dist="38100">
                <a:srgbClr val="000000">
                  <a:alpha val="4392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10"/>
            <p:cNvSpPr txBox="1"/>
            <p:nvPr/>
          </p:nvSpPr>
          <p:spPr>
            <a:xfrm>
              <a:off x="598797" y="5619256"/>
              <a:ext cx="4563044" cy="730722"/>
            </a:xfrm>
            <a:prstGeom prst="rect">
              <a:avLst/>
            </a:prstGeom>
            <a:noFill/>
            <a:ln>
              <a:noFill/>
            </a:ln>
          </p:spPr>
          <p:txBody>
            <a:bodyPr anchorCtr="0" anchor="ctr" bIns="43800" lIns="58400" spcFirstLastPara="1" rIns="58400" wrap="square" tIns="43800">
              <a:noAutofit/>
            </a:bodyPr>
            <a:lstStyle/>
            <a:p>
              <a:pPr indent="0" lvl="0" marL="0" marR="0" rtl="0" algn="ctr">
                <a:lnSpc>
                  <a:spcPct val="90000"/>
                </a:lnSpc>
                <a:spcBef>
                  <a:spcPts val="0"/>
                </a:spcBef>
                <a:spcAft>
                  <a:spcPts val="0"/>
                </a:spcAft>
                <a:buClr>
                  <a:schemeClr val="lt1"/>
                </a:buClr>
                <a:buSzPts val="2300"/>
                <a:buFont typeface="Calibri"/>
                <a:buNone/>
              </a:pPr>
              <a:r>
                <a:rPr b="1" i="0" lang="fr-FR" sz="2300" u="sng" cap="none" strike="noStrike">
                  <a:solidFill>
                    <a:schemeClr val="lt1"/>
                  </a:solidFill>
                  <a:latin typeface="Calibri"/>
                  <a:ea typeface="Calibri"/>
                  <a:cs typeface="Calibri"/>
                  <a:sym typeface="Calibri"/>
                </a:rPr>
                <a:t>Toute entreprise</a:t>
              </a:r>
              <a:r>
                <a:rPr b="1" i="0" lang="fr-FR" sz="2300" u="none" cap="none" strike="noStrike">
                  <a:solidFill>
                    <a:schemeClr val="lt1"/>
                  </a:solidFill>
                  <a:latin typeface="Calibri"/>
                  <a:ea typeface="Calibri"/>
                  <a:cs typeface="Calibri"/>
                  <a:sym typeface="Calibri"/>
                </a:rPr>
                <a:t> </a:t>
              </a:r>
              <a:r>
                <a:rPr b="0" i="0" lang="fr-FR" sz="2300" u="none" cap="none" strike="noStrike">
                  <a:solidFill>
                    <a:schemeClr val="lt1"/>
                  </a:solidFill>
                  <a:latin typeface="Calibri"/>
                  <a:ea typeface="Calibri"/>
                  <a:cs typeface="Calibri"/>
                  <a:sym typeface="Calibri"/>
                </a:rPr>
                <a:t>avec un réseau</a:t>
              </a:r>
              <a:endParaRPr b="0" i="0" sz="1400" u="none" cap="none" strike="noStrike">
                <a:solidFill>
                  <a:srgbClr val="000000"/>
                </a:solidFill>
                <a:latin typeface="Arial"/>
                <a:ea typeface="Arial"/>
                <a:cs typeface="Arial"/>
                <a:sym typeface="Arial"/>
              </a:endParaRPr>
            </a:p>
          </p:txBody>
        </p:sp>
      </p:grpSp>
      <p:sp>
        <p:nvSpPr>
          <p:cNvPr descr="data:image/jpeg;base64,/9j/4AAQSkZJRgABAQAAAQABAAD/2wCEAAkGBxQTEBUUEBQWFRQUFxQWFxgVFRUVGBQUFBQXGBUXHBcaHCggGBolGxUXITEhJSkrLi4uGB8/ODMtNygtLisBCgoKDg0OGhAQGywkHyUsLDQsNCwsLSwwLC0sNCwsLC8sMCwsMCwsLTAsLCw0LCwsLCwsLC80LC0sLCwsLCwsLP/AABEIALUBFwMBIgACEQEDEQH/xAAcAAABBAMBAAAAAAAAAAAAAAAABAUGBwIDCAH/xABIEAABAwEFBAcFBQYEAwkAAAABAAIDEQQFEiExBkFRYQcTInGBkaEyQlJysRQjgrLRM0OSs8HwFWLC8XOi4RZEU2OTlKOk0v/EABoBAQADAQEBAAAAAAAAAAAAAAABAgMEBQb/xAAsEQACAgEEAgADCAMAAAAAAAAAAQIDEQQSEzEhQSJR8AVhcYGhscHRFDJC/9oADAMBAAIRAxEAPwCyttdsWXe1hfE+UPPaLC0CJtQMTid1Tu4FIYOkizupSN5r8MlmP5pgfRedJN2tkheTqYnADOjsNS5uWhIdlzXOk8JY4tdq0lp72mhUg6dj21sxGfWjuidJ/KxJVFtVZXCvWFv/ABI5Yv5jAuV2yEaEjuJSiK8pm+zK8dzimAdTQ7R2N5oy1WdxGoE0ZI7xiqE4xStcKtcHDkQfouU2bSWofv3kczX6rIbRzVq4ROI3uhjJ86VTAOrULmKDbi0N0oPkfLF/LcE5WbpMtDf/ABP/AHErv5hcmAdFoVC2fpanHtPm/wDrEfygfVOcPTC7eR+Kzl35ZW/RMAudCqqz9L7Pe6s97ZYv/wBpxsvSrA72hEPlncT/AM0TfqmAWIhQ2DpGszj7D+8SWYj+cD6Jxj2zspGZkHdFJJ/LDlGASFCaY9pbMf3ob87Xx/nAW+G+7M/2LRC75ZWH6FAL0LFjwRUEEcjVZIAQhCAEIQgBCEIAQhCAEIQgBCEIAQhCAEIQgBCEIBs2hsfWwOG8Zj6H0JPgudOkC7OptZINWyAOB/zNAa4d+i6dIVN9Kly1gc4DtQOr3t31725+KlEFPrOKmIY64ajFhoDhrnSoIrTksV4gHqWw2TF93O4g4aYgGEdpwe4lwDchgIbUE9rMUAOE12QBuIWtpFWggR1cAXFpcBiq5ooD8VDXCMqsrI6voX4BSoqKgnhnkN+qcYLlkc1xbNCcIrk7nSmbRz76K6g2Vc0uzTb7N1cjmBwfhoMTfZJoK4TvHPek69sNkllmELcDXuD8OM4Q4tYXBoPF1KDiSNEiFsPAeqbGSpJ+RYhb47BObMbS2LFCHFrnNcCWka4mjMDmvLDYppo3yRQveyP2i2hI092tTqNAVWXwrMvAUkzShY2ZzpATHHI4NpiLWFwbXStK0rQ+SwM4BINQW1xAtNW0NDXLLNCTbRbI5SNCR3EpN9pbx88lkJm/EPMIB1gvKVvsyvHc4pazaG1DIzPPea/VMMcg4hKAVAH2LaOYGp6sniYmE+dE52fbe0N0NPlfLH+RwUTaVsYUBPbN0i2hvx/+q9358SdLN0mS+8ZP/gI9IwfVVqxy3xuQkteDpNJ1p4wk/SQJzg6RmHUMPfjZ/Ryp2NyVRvQF0QbcxO1wfhkJ/MxqXRbVwu0Dv4ov6PqqTjelLHoC7mX7Cd7v4Hn8oISuz26N+TXZ8CCD5HNUdHMRoT5pVHbnilHuBBBGZyINQfNAXehN2z96C02dkg1OTwPdeMnDu3jkQnFQAQhCAEIQgBCEIAQhCAFGdrbAH1qMpGlp7x/Ugj+FSZI72hxRHi3tDw18aVHiiByhedjMMz4jqxxb4e6fKiTKddK114LQ2YDKQYXfO3MeYr5KCKxAosEbXSAPrQ8M81N7muazuphkbi4O7J9VAo3kEEaggjvCsCysikY1wFMQB4jNejocSTXtHkfaeY4fpme0ew7pGB0NGyszaTVtRwqB4g/qq7vG454amWNwHxDtN8XNqB4q1LLLNF+ykOH4a4m/wmo9EqN4Rv8A2sfVvOroycJ72mpHhXwXTZp1J5Zw0a2dax2il47TI1jo2vcGPoXNB7LiAQCRpWhIrzSu5r8tNlxizSFgkpiGFjwcNaGj2mhzOYU6vrZOGWroS1rv8tGgnm0HD5EFQm8bqkhdhlbTgdx7iuWzTteGepTrIWddiWw3lJCZCwj70YXgtGE9sPBAFMJDmggilFjFb3C0NnwtLmlpLTiwvwgAh1HVIdTPPOpXnVLwwqnEdPKaLxtb55XSymr35uNAKmlK0GQyA0SXAnB0NcwtBjVHVgurciXAs4jRbTGvMCrxlt5sbI7ifMrey0O+I+aTxrcAq7CdwqZa38fQJTHbXcvJIGhbmKNg3D9dsc0rZHRta7qg0uGeIhxI7Ld9KEnl4JVEyXcxp4UkZnrz5KOtCUMUbBuJAZXtIa9hBNKCutdEpErgaFjgRTdxrT6HyUfjcl7bdJWvWPrpXE6tOFaqNg3DsLUBqCO8LfHNUVCaobwkGkjvEk+h7h5LZHaiXEuNSd/NQ4YCkWB0d331Vo6l57E1AOUo9nzHZ78KtNc6MnIIINCMwRqCNCrz2TvoWuyslyxjsyAbpG69wOThycFmXHhCEIAQhCAEIQgBCEIAQhCArLpKuXrLLKxoq5naZ3toW+YoD3lUQuqtorHibioSKEOpw3Hu1qe7cDTmnaawdTapGD2a4m/K/MeANR4KxA1KWbH2nEx0Z1Yaj5Xf9a+aiacbgtfV2hhOhOE9zsvrQ+C301nHamc2sq5KWvfaLHjjWbqbwtrjQJO9y94+SNT7M06GnesHWI0oaOadWuGJp8CsitjHEKfD7LZkumMF57INkaXWXsvGZjJqCBqW/p/uoa+NzSQ4UI1B3K243E0I1G/floaps2puhlpb1jGhtob7VBQSjjTcefHvywnWl5R26fWP/WZWwaDyWEtnS91moaEEEZEcCsmRbiqcefDPQ5cdDMYliY05y2fNbbI0msRya/LMDJ5pgdXcKgA8i7isZV4N42pjL1a2sCerWAXNa9rWxuYyhDGh0ZDQ1xqBidR4dUGtc99CNJxB/ViOIYSQQ/q83DJ1ZXUIzBpRwp6rPYa7vvG8NWxoTvJZ2txsa2NxDyQ6RwGKN7eyWvLmghpacxrirom58JaSHChG4+Y9M1VRyN2AYtrVJodjnSWKK0wPxufixRkUoWuIo11czQA0NNVHCwgkOBBGRByIKcZSN0ZZSN0LapQ1nNarGKkhKOrPBXVOVkh2+cHo5rY1yebq2fklaCBQc8knve5XwYS4dl2/g4at/r3KvEOZCUSqYdGe0HUWvqnmkdoozk2T92fGpb4jgoO7LNYdZzXDbDZLB21z3RydRoUd2D2g+2WNj3H71n3cvztA7X4gQ7xPBSJZFwQhCAEIQgBCEIAQhCAFSvTrcYa+K0sFA7sPoKa6Hzp4uKupR3b+5xarBNHvDS5vIjf4a+AUoHLq8IWT2kEgihBII4EZEeaxQguzZW+orRY4jMwOcG4HmmeNmTjlmK0r4pbabngcKxuc08iHDyOfqq56N7eGySQuNA8dY2vxNycO8tp/AppJaGt9kYj5BezpnvgmmfLayDqulH16/Bmw3A/3XtPeC39R6o/wSUatHmD9ElNvm3PI5DT1WTbxmHveYC6vjRyNZFbLDh1cB4O/RKXXScnac9xH6JCy9X++ARyyUju+242tFctB+h5rOyU0iIxWfJEr/wBkOtIkiLWuPtA1z4HIa7lG5tm3M1zPIGiuQ2Hkmu3WfcW5rGu7Pg6pynBeCnbTd9CQUlNk4hTi8buBe4jifqmx93U3LqwiI3sY22cvccYYWuJcS4ltHYczUeyXU7iacqe2m7XOeXu6lzXvqcLx2SWuo3FXE0bqnKoFa73yOykHJbJLkEgrGKO3t4/Lz5KjrXZsta14ZH5LpcGsBjowYjUzsLj1haMi0ZAFumE6urySWuz1LWhuERtw5uD69pzq1AHxUpTcp1s1cAIMr2g4ThaCKjFvJB4fU8ksvm4GyNDqBriMnAAVINKOA1HPUeiooLJZ6/zjA2dHVsaA+ySHsy9th+GQDOneB/y81tv242SuIeMMrcsY38MXxDgUxMs7opARVr2OB7i0qwrZELREyaMdotrQbx7ze8GtPHkrYUXh9Mzss+LdHsqq03Y+F9HZHdwcOIO8LZ1RFCN6nRYyRmCRocOBNCDxa7cV7YtmY6DtOIrXCQKjx3jmpxsNY6lTXnsWbOmlmbUaGneVleMXWNdFMKtNCDvbXRw7j9U60bHHRoAaNy23jHjgZLHk5tR5f0oSsIvEsv2Vum3/AK+vJUttsTo3uY8ZjyIOhHIpnmBaSCrcmudlrjpkyVvsnceLTyPpzzUA2nuWSIEvYQ5mvAt41WepqU4vHa/Y7dFq/KUvf7i/ow2j+y20NeaRWikb+DXV+7f4EkdzzwV/LkouXRPRptH9tsLS81mh+6l4ktHZf+JtD34uC8o9kliEIUAEIQgBCEIAQhCAF44VFDvXqEBzH0kXN9lvCVoHZecbfHX+h/Eosrv6drlxQR2lozjOF3yn+6/gVIqSDfd9qMUrJB7jge8e8PEVHirYbQgEZggEHiCKgqn1YOx16B9mEbjR0XZB4s1ZXuGX4V36G3bJx+Z5f2pRuipr0SCi9ASd0qxNoC9PceE4MV0WdnnwHkdU3/aV4bSpK7CwrJeBcxuedPNZzWoOFHjyND5hQu7b1DW4XGlDUHhyTg2+WHfn9VzOhZyiXbNeB3bdUZ9kkciAfpRKG7NMdrRM8V9NCVHatrQqTjb/AMm1Dp/7Qom2OYdHUWpmypYag4kz2vbF59nJaINsZAczUIoajHZpN6V9RZJbewsYMbaDFTIUpUE156LySIOiaN4r4gknI79y22fbCBzAHkVpUg/7Jmte1cWPD1eFtTQ4v9IGncohyPw49GdtVXcZZyvkNV93bXtNHaG74gP6j+9yUbJ2k4HM+Ehw7jr60808wXxE6mKEFp0cHB3iMv6pzsV32Vzi+JuEu1oSOfs1oFrO1xXxRZSuresKS/VfwMF6XYT95GMne0B7rv0OqUXJCW1L86DTh4qQOgbmA4YSKFtCMu/is7rucMBa7MHQ8VjLULZhnRXpm5/D3+g2SWQPFWiveldlhIjLXcapbJAWGjWjDv3HvqhrQ4VaQ4aGm4rF25X3Fv8AHkpeexDYbM1pK33m2J0ZEzQ9pFO6uuYzC1QWZzZHgiowkg7q1Hrqmy2uNDnkfQ8FdR3zzkz5HVDopLaa7Ps1qkiBqwHFGa1rG7NviNDzBTv0abS/Yre0vNIZqRS8ACew/wDC468HOTvt9dvWQ9YB24ak03xn2vLI+BVcFcmoq4549ej39HqOapS9+zr9ChHRJtN9ssIZI6s1mpG+urmU+6f4tFCd5Y5Tdc51ghCEAIQhACEIQAhCEA2bS3aLRZJYnCuJpoOdNPHTxXKdrs5jkcx2rHFp50NK+Oq6/XOnTBcv2e8HPaKMmGId419MvwlSgQVOez9rwTU3PGE9+rf08U2L0GmivCWySkjOyCnFxfsnoth0K8NqTPDacTQ7iPXesjKvcUk1lHgOrDwx0NpWJtSazMsTOpyV4h1+1L0WxM5nRHJVwFaVKhzUVlkOpD59urvWh9sPFO9+bGSwRdYHYqAF41wVFaEgU3jStPVQ58/FZ06qu1PY+g9PteGOrrWtZtScNn9nRao6iTC85Ae6NKVO6tfQ8FH7fG6KRzH6tJB7waH1CV6qucnFPyv4HD7F32vmvJLaeK27N3WLS5wdjyr7AGVBXPI88uRSS/7sfZpCx+6lDlvAIzGWhWnLHdj2dH+DNQ348Dhdd+PiORq06tOh58jzU0ujaJpo5h7xoQoFslYY7RPglcQ0CtGmhJrTWh/shLtpbldY3CSF5Mdd5zbwzGozHmFzS1tKt4ZPz/f19MP7KsnVzR+sfX0i2rDebJaVzPkR4p1NsDmFjH4T7h5jnwKpK4r7Mj2sJAJIFSSNSBuHNSOe3GFwdiq3EW5E5OGoNQN28V0Kpbwq1V7sN9fIirS6tUyujFNLv54RKZX2kuwSNe7FoQS5p8d3jRZSTCE+0Q7eWkhMX/apxcxrXUqaE8qcOJNB4rVe1uxuo4gO1adA8ZZZ6OzGW/wIUq+CuVM/Gf1PPlW5R5Fn8x2vK+peyY5XUIIIqTmP9wk163mWlhqKvYC8bsR17q5HxTAy0Ef3vTNtJfNJQ1pDsLRjoffO7wGEeC7+KMMeCIKdnwvySC22s0OVWn6HcVWN52bq5XNGlat+U6fp4KZ3TerX9kmh4H+80g2su8FmNozZ6t3/AKrDWU8leY9o7vs+3gt2S9/SE3R5tJ9ht7JXGkL/ALubh1biO3+E0d3B3FdNg8Fx6ug+hraX7TYeokNZrLhYanN0J/ZO55AtPyc14Z9EWAhCFABCEIAQhCAEIQgBV7003L11h61oq+A4vw7/AOo/ErCSe8LIJYnxu0e0jzGR80ByGvEuvuwGC0SQuFOrcR4aj0y8EhUkDhds2Rb4j+qVmRM8T6EFKzKvS01mYY+R5+pqxPPzFRkWJkSUyrEyrfec+wUl6x62miSmVYGVRuJ2Fn3Rtl1kNJoJXvawx4ow1wdl7wyI1GRNPFQO92ubK7GwsxEuDT8JJpmNUnueFss7I5H9WxxoXUrTLcOJ0Uk2n2IdAzrIHY2tZ1jwaBzWilTTL4gaLko01dM5Th7LtLwn2atjL9fBI4CPrWEdptWhwFdRiIBzPqsdrZDNJ1kURjjaDXG6PFUZGrWuOmGngVEHSKz3bD2Z9lZgxBxGJkoq8yh4q0kVDHAVGQDTQZlYXypotVrTy89Jv8c/Xn8TSNWVgg9z3nJDKHRkAnskE0aQcqE7hnruUg2nvJ1paBSNlDiditMRq4j3c/7oVD7zs7oZnxP9qNxb3jcfEEHxUmiueyf4dBah1ri95inq8YYZATU4WtBoQYyKnR29dc5xypG9bmoOv0R6x290T2vjNHNNQVLb52sdarGGObAxxHad13aIadOrI7JJHE5KJX1Cxpa+Fr2xuq0tecRZKw0e3FQVFC1wyrR3JSTowvaJkssU8cTg9hkYZIo3kOiaS5oLxlVtTr7nNY3102uNso5cfK/L+vvLVSsrTgnhP+SLx2gtIINCNFKztI+azBkj4g41q5z5MWWQxNoRpoapj22sTYbW4xfspfvGAU7Bdm+PIkdlx0BIoW8U8dGr7PI98M9njlcKzML2hxLWij2UIOJoydTk5Xu47EptZa6FUrKt0YvCfY1f4lWgx4M64s+yRmNATryKeL32jdaIGxSywHDQl7WTYncs20yOZpu8ln0lbPCzlssLGtjrhOAUaWuq6J9KZVFWnmG8Up6IIbLaJJ4LREXzFhfFSR8Zka2nWRZEZ1DXDj2q5BU5a71G5ryuvux9fh7MVplB7SMS3i9vZbMXN4guH1zCSCVWD0qbIQQ2WG2WGJ0cRcWStOLIuP3b6E9kVBblkcTVWHWrqhqNyyZy0+19Di2ZPV3XzUdXMag6OP0J4c1FhKvRKtI34Mp6dSWGLLws/VyFu7UdxTvsLtEbBbo5yT1fsTAb4XkYjTeWkB34eajzpyaVOmQ5L1eXdFKbx0elTJuCz2dhMeCAWkEEAgjMEHQrJVt0I7S9fYzZZD95ZaBtfegP7P8AhoWdwbxVkrE1BCEIAQhCAEIQgBCEICh+nK5ertbLQ0dmYUPzCp/U/iCrJdK9KlyfabukoO3H22+GvhofBc1KSAXpkXi02t1G1ArT6LSue1lLIbkbTKsDKkjXPLMYYS2pFeYFSPJaPtJ4LfniY8LHAyLEyJLacbDnTUiorSo1HgsYXOdva0Dechnp9Co50TwsViWmiltq2gtdps0LHiNwjaWse6eNrqVIo4OcHOIwjXcOZUDke4Eg6g08lh1hUc+Oiyq+Y4TVa4tNKgkGhBFRwIyPgpXs9t/a4YW2aN8AjAcA6ZrjQZuoXA6bhlwUD6w8UYyqStT7Lxhgf9pLyfNPjldE9xa0F0NcO/LPeK08lhdV/TwtdFHMY4pSOsGBsjTkW4sLgdxOmvkmKqFHKsYwTt85JBettxRBgtIlaHYsDYTEMVMOKuEVNOKSXPaxHMyQvdGWEPa5rMdHtIIq2oqNQc02MYa6E+aV2mBmFpjxF1XYhgdQCvZoSTXLXTXeo5fGCdpJL/2ljtYa2ZxowlwMVlZG7E8UcKmY5ZN78I4KPWe3uhm6yzvc0tLsDsg4A1GYzFcJz71uv0RyS47NEY2uawuZQ4Y5KUe1pJqW5VqeKbxZH/D9EVmPBOCQ3ntVJPZxHLPaHuo0EPcwxkNcDuaHUqAQM6FM9gvJ8MjZYXujkYatc0lrhUEGhHEEjxScWJ/D1CyFgfy81CnhYSIaySW8tt5Z43xyyWl7Xiha+2SubXmylHAEAgEajyjXXhZC73cR5n9FkLuPxD1RWNdBxTMPtIWzE74XeSP8N/zen/Vb22Y0piqPlHGup5qVayrrXowax5rRjjQYjlo3iUrDXAlrwWvaaOB1BWt0bjq92dQaUFQRQjIaUWdDixOc5xoBVxrk0Ub5DJJS3CMWmPeyF/usNtitDakNOGRo9+F2UjeZpQjm1q6ns87Xsa9hDmPAc0jRzXCoI5EFcfq8ugzabrbO6xSHt2cYoq6ugcdPwONO5zFmaFpIQhQAQhCAEIQgBCEIDCWMOaWuFQ4EEcQRQrlfbK6TZbdNEdA4ubza4nPzr6LqtU109XJnFamj/I/0oT6fwlSgU+vHtqCDvXqEIEkNjwmodn8oNO6ui8F3N4n0SxCA0yWbEAHOcQNNP0Xkdla3So7iR9FvQhJo+xs4ep/VZCys+ELahCDX9nb8I8lkIm/CPILJCA8DRwC9QhAerxerxACEIQAhCEAL1eIQHqEIQAhCxc8DUgd5QGSctmr6fY7XFaI6kxuqW/Gw5PZ4tJ7jQ7k1skBNAQSdADUnwCXw3PaX+xZrQ/5YJnfRqEnWFgtjJomSxODo5Gte0je1wqD5FCi/RVdk9nuuKO1AtfikcGO1Yx7y5rTwOZNN1abl6oBLkIQgBCEIAQhCAEx7a3OLXYZoaVJaS3jiaMqczmPFPiEBx49haS12rSQe8GhWKuTpK6LZJJnWq7gHF+ckBIbV290ZOWe9ppy4KtBslb8WH7Daqj/yH0/jphPmpAzIUnh6PL0dpYpPxPgZ+aQJws/RPejtYY2fPOzL+DEgIQhWPB0L28+3JZWj/iSuPl1QHqnGHoOnPt2yJvywPd9ZAgKnQrog6DY/3ltkPHBCxn5nOS+DoTsQ9ue1O5YoWj0ir6pkFEIXQ8PRBdg9qOV/zTyj8pCcIOjO62aWRp+d8sn53FMg5oWJlaNSPMLqiDYm7mezYbL4wRk+ZanSz3XAz9nDEz5Y2N+gTIOR4GF+UYLzwYC4+QS+K4bW72LJanfLZpz9GLrMBepkHLkGwt5P9mxTfiDWfncEvs/RdejtbLg5vmg/0vJ9F0ohMg57h6HLyOpszfmmf/piKcYehG1H27VA35WSP+uFXmhQCm7P0Gn95bq/JZ6eplP0ThD0H2b37VaT8ohb9WFWohAV3B0N3cPaNof80tPyNal8HRVdbf8Auxd8087vTHRTVCAjcOwN2t0sNnPzRtf+aqcbLs9ZI/2Vls7Pkhjb9GpzQgMY4w0UaAByFFkhCAEIQgBCEIAQhCAEIQgBCEIAQhCAEIQgBCEIAQhCAEIQgBCEIAQhCAEIQgBCEIAQhCAEIQgBCEIAQhCAEIQgP//Z" id="258" name="Google Shape;258;p10"/>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mc:AlternateContent>
    <mc:Choice Requires="p14">
      <p:transition spd="slow" p14:dur="20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1000"/>
                                        <p:tgtEl>
                                          <p:spTgt spid="2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grpSp>
        <p:nvGrpSpPr>
          <p:cNvPr id="263" name="Google Shape;263;p32"/>
          <p:cNvGrpSpPr/>
          <p:nvPr/>
        </p:nvGrpSpPr>
        <p:grpSpPr>
          <a:xfrm>
            <a:off x="2438104" y="-2153265"/>
            <a:ext cx="4390399" cy="9332718"/>
            <a:chOff x="1445" y="0"/>
            <a:chExt cx="2817587" cy="5989375"/>
          </a:xfrm>
        </p:grpSpPr>
        <p:sp>
          <p:nvSpPr>
            <p:cNvPr id="264" name="Google Shape;264;p32"/>
            <p:cNvSpPr/>
            <p:nvPr/>
          </p:nvSpPr>
          <p:spPr>
            <a:xfrm>
              <a:off x="1445" y="0"/>
              <a:ext cx="2817587" cy="5989375"/>
            </a:xfrm>
            <a:prstGeom prst="rect">
              <a:avLst/>
            </a:prstGeom>
            <a:noFill/>
            <a:ln>
              <a:noFill/>
            </a:ln>
            <a:effectLst>
              <a:outerShdw blurRad="63500" rotWithShape="0" dir="8100000" dist="38100">
                <a:srgbClr val="000000">
                  <a:alpha val="4392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32"/>
            <p:cNvSpPr txBox="1"/>
            <p:nvPr/>
          </p:nvSpPr>
          <p:spPr>
            <a:xfrm>
              <a:off x="1445" y="0"/>
              <a:ext cx="2817587" cy="1796812"/>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chemeClr val="dk1"/>
                </a:buClr>
                <a:buSzPts val="800"/>
                <a:buFont typeface="Calibri"/>
                <a:buNone/>
              </a:pPr>
              <a:r>
                <a:t/>
              </a:r>
              <a:endParaRPr b="0" i="0" sz="800" u="none" cap="none" strike="noStrike">
                <a:solidFill>
                  <a:schemeClr val="dk1"/>
                </a:solidFill>
                <a:latin typeface="Calibri"/>
                <a:ea typeface="Calibri"/>
                <a:cs typeface="Calibri"/>
                <a:sym typeface="Calibri"/>
              </a:endParaRPr>
            </a:p>
          </p:txBody>
        </p:sp>
        <p:sp>
          <p:nvSpPr>
            <p:cNvPr id="266" name="Google Shape;266;p32"/>
            <p:cNvSpPr/>
            <p:nvPr/>
          </p:nvSpPr>
          <p:spPr>
            <a:xfrm>
              <a:off x="297105" y="1796958"/>
              <a:ext cx="2365285" cy="872524"/>
            </a:xfrm>
            <a:prstGeom prst="roundRect">
              <a:avLst>
                <a:gd fmla="val 10000" name="adj"/>
              </a:avLst>
            </a:prstGeom>
            <a:gradFill>
              <a:gsLst>
                <a:gs pos="0">
                  <a:srgbClr val="8A6C48"/>
                </a:gs>
                <a:gs pos="80000">
                  <a:srgbClr val="B78E5E"/>
                </a:gs>
                <a:gs pos="100000">
                  <a:srgbClr val="BA8E5C"/>
                </a:gs>
              </a:gsLst>
              <a:lin ang="16200000" scaled="0"/>
            </a:gradFill>
            <a:ln>
              <a:noFill/>
            </a:ln>
            <a:effectLst>
              <a:outerShdw blurRad="63500" rotWithShape="0" dir="8100000" dist="38100">
                <a:srgbClr val="000000">
                  <a:alpha val="4392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32"/>
            <p:cNvSpPr txBox="1"/>
            <p:nvPr/>
          </p:nvSpPr>
          <p:spPr>
            <a:xfrm>
              <a:off x="322660" y="1822513"/>
              <a:ext cx="2314175" cy="821414"/>
            </a:xfrm>
            <a:prstGeom prst="rect">
              <a:avLst/>
            </a:prstGeom>
            <a:noFill/>
            <a:ln>
              <a:noFill/>
            </a:ln>
          </p:spPr>
          <p:txBody>
            <a:bodyPr anchorCtr="0" anchor="ctr" bIns="38100" lIns="50800" spcFirstLastPara="1" rIns="50800" wrap="square" tIns="38100">
              <a:noAutofit/>
            </a:bodyPr>
            <a:lstStyle/>
            <a:p>
              <a:pPr indent="0" lvl="0" marL="0" marR="0" rtl="0" algn="ctr">
                <a:lnSpc>
                  <a:spcPct val="90000"/>
                </a:lnSpc>
                <a:spcBef>
                  <a:spcPts val="0"/>
                </a:spcBef>
                <a:spcAft>
                  <a:spcPts val="0"/>
                </a:spcAft>
                <a:buClr>
                  <a:schemeClr val="lt1"/>
                </a:buClr>
                <a:buSzPts val="2000"/>
                <a:buFont typeface="Calibri"/>
                <a:buNone/>
              </a:pPr>
              <a:r>
                <a:rPr b="0" i="0" lang="fr-FR" sz="2800" u="none" cap="none" strike="noStrike">
                  <a:solidFill>
                    <a:schemeClr val="lt1"/>
                  </a:solidFill>
                  <a:latin typeface="Calibri"/>
                  <a:ea typeface="Calibri"/>
                  <a:cs typeface="Calibri"/>
                  <a:sym typeface="Calibri"/>
                </a:rPr>
                <a:t>Développement</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chemeClr val="lt1"/>
                </a:buClr>
                <a:buSzPts val="2000"/>
                <a:buFont typeface="Calibri"/>
                <a:buNone/>
              </a:pPr>
              <a:r>
                <a:rPr b="0" i="0" lang="fr-FR" sz="2800" u="none" cap="none" strike="noStrike">
                  <a:solidFill>
                    <a:schemeClr val="lt1"/>
                  </a:solidFill>
                  <a:latin typeface="Calibri"/>
                  <a:ea typeface="Calibri"/>
                  <a:cs typeface="Calibri"/>
                  <a:sym typeface="Calibri"/>
                </a:rPr>
                <a:t>Embarquée, industriel, web</a:t>
              </a:r>
              <a:endParaRPr b="0" i="0" sz="2800" u="none" cap="none" strike="noStrike">
                <a:solidFill>
                  <a:srgbClr val="000000"/>
                </a:solidFill>
                <a:latin typeface="Arial"/>
                <a:ea typeface="Arial"/>
                <a:cs typeface="Arial"/>
                <a:sym typeface="Arial"/>
              </a:endParaRPr>
            </a:p>
          </p:txBody>
        </p:sp>
        <p:sp>
          <p:nvSpPr>
            <p:cNvPr id="268" name="Google Shape;268;p32"/>
            <p:cNvSpPr/>
            <p:nvPr/>
          </p:nvSpPr>
          <p:spPr>
            <a:xfrm>
              <a:off x="297105" y="2803717"/>
              <a:ext cx="2365285" cy="872524"/>
            </a:xfrm>
            <a:prstGeom prst="roundRect">
              <a:avLst>
                <a:gd fmla="val 10000" name="adj"/>
              </a:avLst>
            </a:prstGeom>
            <a:gradFill>
              <a:gsLst>
                <a:gs pos="0">
                  <a:srgbClr val="677C45"/>
                </a:gs>
                <a:gs pos="80000">
                  <a:srgbClr val="87A35B"/>
                </a:gs>
                <a:gs pos="100000">
                  <a:srgbClr val="89A55B"/>
                </a:gs>
              </a:gsLst>
              <a:lin ang="16200000" scaled="0"/>
            </a:gradFill>
            <a:ln>
              <a:noFill/>
            </a:ln>
            <a:effectLst>
              <a:outerShdw blurRad="63500" rotWithShape="0" dir="8100000" dist="38100">
                <a:srgbClr val="000000">
                  <a:alpha val="4392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32"/>
            <p:cNvSpPr txBox="1"/>
            <p:nvPr/>
          </p:nvSpPr>
          <p:spPr>
            <a:xfrm>
              <a:off x="322660" y="2829272"/>
              <a:ext cx="2314175" cy="821414"/>
            </a:xfrm>
            <a:prstGeom prst="rect">
              <a:avLst/>
            </a:prstGeom>
            <a:noFill/>
            <a:ln>
              <a:noFill/>
            </a:ln>
          </p:spPr>
          <p:txBody>
            <a:bodyPr anchorCtr="0" anchor="ctr" bIns="34275" lIns="45700" spcFirstLastPara="1" rIns="45700" wrap="square" tIns="34275">
              <a:noAutofit/>
            </a:bodyPr>
            <a:lstStyle/>
            <a:p>
              <a:pPr indent="0" lvl="0" marL="0" marR="0" rtl="0" algn="ctr">
                <a:lnSpc>
                  <a:spcPct val="90000"/>
                </a:lnSpc>
                <a:spcBef>
                  <a:spcPts val="630"/>
                </a:spcBef>
                <a:spcAft>
                  <a:spcPts val="0"/>
                </a:spcAft>
                <a:buClr>
                  <a:schemeClr val="lt1"/>
                </a:buClr>
                <a:buSzPts val="1600"/>
                <a:buFont typeface="Calibri"/>
                <a:buNone/>
              </a:pPr>
              <a:r>
                <a:rPr b="0" i="0" lang="fr-FR" sz="2400" u="none" cap="none" strike="noStrike">
                  <a:solidFill>
                    <a:schemeClr val="lt1"/>
                  </a:solidFill>
                  <a:latin typeface="Calibri"/>
                  <a:ea typeface="Calibri"/>
                  <a:cs typeface="Calibri"/>
                  <a:sym typeface="Calibri"/>
                </a:rPr>
                <a:t>Installation / maintenance</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chemeClr val="lt1"/>
                </a:buClr>
                <a:buSzPts val="1600"/>
                <a:buFont typeface="Calibri"/>
                <a:buNone/>
              </a:pPr>
              <a:r>
                <a:rPr b="0" i="0" lang="fr-FR" sz="2400" u="none" cap="none" strike="noStrike">
                  <a:solidFill>
                    <a:schemeClr val="lt1"/>
                  </a:solidFill>
                  <a:latin typeface="Calibri"/>
                  <a:ea typeface="Calibri"/>
                  <a:cs typeface="Calibri"/>
                  <a:sym typeface="Calibri"/>
                </a:rPr>
                <a:t> réseaux et systèmes,</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chemeClr val="lt1"/>
                </a:buClr>
                <a:buSzPts val="1600"/>
                <a:buFont typeface="Calibri"/>
                <a:buNone/>
              </a:pPr>
              <a:r>
                <a:rPr b="0" i="0" lang="fr-FR" sz="2400" u="none" cap="none" strike="noStrike">
                  <a:solidFill>
                    <a:schemeClr val="lt1"/>
                  </a:solidFill>
                  <a:latin typeface="Calibri"/>
                  <a:ea typeface="Calibri"/>
                  <a:cs typeface="Calibri"/>
                  <a:sym typeface="Calibri"/>
                </a:rPr>
                <a:t> télécommunication</a:t>
              </a:r>
              <a:endParaRPr b="0" i="0" sz="2400" u="none" cap="none" strike="noStrike">
                <a:solidFill>
                  <a:srgbClr val="000000"/>
                </a:solidFill>
                <a:latin typeface="Arial"/>
                <a:ea typeface="Arial"/>
                <a:cs typeface="Arial"/>
                <a:sym typeface="Arial"/>
              </a:endParaRPr>
            </a:p>
          </p:txBody>
        </p:sp>
        <p:sp>
          <p:nvSpPr>
            <p:cNvPr id="270" name="Google Shape;270;p32"/>
            <p:cNvSpPr/>
            <p:nvPr/>
          </p:nvSpPr>
          <p:spPr>
            <a:xfrm>
              <a:off x="297105" y="3810476"/>
              <a:ext cx="2365285" cy="872524"/>
            </a:xfrm>
            <a:prstGeom prst="roundRect">
              <a:avLst>
                <a:gd fmla="val 10000" name="adj"/>
              </a:avLst>
            </a:prstGeom>
            <a:gradFill>
              <a:gsLst>
                <a:gs pos="0">
                  <a:srgbClr val="466B51"/>
                </a:gs>
                <a:gs pos="80000">
                  <a:srgbClr val="5D8D6A"/>
                </a:gs>
                <a:gs pos="100000">
                  <a:srgbClr val="5D8F69"/>
                </a:gs>
              </a:gsLst>
              <a:lin ang="16200000" scaled="0"/>
            </a:gradFill>
            <a:ln>
              <a:noFill/>
            </a:ln>
            <a:effectLst>
              <a:outerShdw blurRad="63500" rotWithShape="0" dir="8100000" dist="38100">
                <a:srgbClr val="000000">
                  <a:alpha val="4392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32"/>
            <p:cNvSpPr txBox="1"/>
            <p:nvPr/>
          </p:nvSpPr>
          <p:spPr>
            <a:xfrm>
              <a:off x="322660" y="3836031"/>
              <a:ext cx="2314175" cy="821414"/>
            </a:xfrm>
            <a:prstGeom prst="rect">
              <a:avLst/>
            </a:prstGeom>
            <a:noFill/>
            <a:ln>
              <a:noFill/>
            </a:ln>
          </p:spPr>
          <p:txBody>
            <a:bodyPr anchorCtr="0" anchor="ctr" bIns="34275" lIns="45700" spcFirstLastPara="1" rIns="45700" wrap="square" tIns="34275">
              <a:noAutofit/>
            </a:bodyPr>
            <a:lstStyle/>
            <a:p>
              <a:pPr indent="0" lvl="0" marL="0" marR="0" rtl="0" algn="ctr">
                <a:lnSpc>
                  <a:spcPct val="90000"/>
                </a:lnSpc>
                <a:spcBef>
                  <a:spcPts val="0"/>
                </a:spcBef>
                <a:spcAft>
                  <a:spcPts val="0"/>
                </a:spcAft>
                <a:buClr>
                  <a:schemeClr val="lt1"/>
                </a:buClr>
                <a:buSzPts val="1800"/>
                <a:buFont typeface="Calibri"/>
                <a:buNone/>
              </a:pPr>
              <a:r>
                <a:rPr b="0" i="0" lang="fr-FR" sz="2800" u="none" cap="none" strike="noStrike">
                  <a:solidFill>
                    <a:schemeClr val="lt1"/>
                  </a:solidFill>
                  <a:latin typeface="Calibri"/>
                  <a:ea typeface="Calibri"/>
                  <a:cs typeface="Calibri"/>
                  <a:sym typeface="Calibri"/>
                </a:rPr>
                <a:t>Cybersécurité</a:t>
              </a:r>
              <a:endParaRPr b="0" i="0" sz="2800" u="none" cap="none" strike="noStrike">
                <a:solidFill>
                  <a:srgbClr val="000000"/>
                </a:solidFill>
                <a:latin typeface="Arial"/>
                <a:ea typeface="Arial"/>
                <a:cs typeface="Arial"/>
                <a:sym typeface="Arial"/>
              </a:endParaRPr>
            </a:p>
          </p:txBody>
        </p:sp>
        <p:sp>
          <p:nvSpPr>
            <p:cNvPr id="272" name="Google Shape;272;p32"/>
            <p:cNvSpPr/>
            <p:nvPr/>
          </p:nvSpPr>
          <p:spPr>
            <a:xfrm>
              <a:off x="297105" y="4817235"/>
              <a:ext cx="2365285" cy="872524"/>
            </a:xfrm>
            <a:prstGeom prst="roundRect">
              <a:avLst>
                <a:gd fmla="val 10000" name="adj"/>
              </a:avLst>
            </a:prstGeom>
            <a:gradFill>
              <a:gsLst>
                <a:gs pos="0">
                  <a:srgbClr val="48575B"/>
                </a:gs>
                <a:gs pos="80000">
                  <a:srgbClr val="5F7377"/>
                </a:gs>
                <a:gs pos="100000">
                  <a:srgbClr val="5F7478"/>
                </a:gs>
              </a:gsLst>
              <a:lin ang="16200000" scaled="0"/>
            </a:gradFill>
            <a:ln>
              <a:noFill/>
            </a:ln>
            <a:effectLst>
              <a:outerShdw blurRad="63500" rotWithShape="0" dir="8100000" dist="38100">
                <a:srgbClr val="000000">
                  <a:alpha val="4392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32"/>
            <p:cNvSpPr txBox="1"/>
            <p:nvPr/>
          </p:nvSpPr>
          <p:spPr>
            <a:xfrm>
              <a:off x="322660" y="4842790"/>
              <a:ext cx="2314175" cy="821414"/>
            </a:xfrm>
            <a:prstGeom prst="rect">
              <a:avLst/>
            </a:prstGeom>
            <a:noFill/>
            <a:ln>
              <a:noFill/>
            </a:ln>
          </p:spPr>
          <p:txBody>
            <a:bodyPr anchorCtr="0" anchor="ctr" bIns="30475" lIns="40625" spcFirstLastPara="1" rIns="40625" wrap="square" tIns="30475">
              <a:noAutofit/>
            </a:bodyPr>
            <a:lstStyle/>
            <a:p>
              <a:pPr indent="0" lvl="0" marL="0" marR="0" rtl="0" algn="ctr">
                <a:lnSpc>
                  <a:spcPct val="90000"/>
                </a:lnSpc>
                <a:spcBef>
                  <a:spcPts val="0"/>
                </a:spcBef>
                <a:spcAft>
                  <a:spcPts val="0"/>
                </a:spcAft>
                <a:buClr>
                  <a:schemeClr val="lt1"/>
                </a:buClr>
                <a:buSzPts val="1600"/>
                <a:buFont typeface="Calibri"/>
                <a:buNone/>
              </a:pPr>
              <a:r>
                <a:rPr b="0" i="0" lang="fr-FR" sz="2800" u="none" cap="none" strike="noStrike">
                  <a:solidFill>
                    <a:schemeClr val="lt1"/>
                  </a:solidFill>
                  <a:latin typeface="Calibri"/>
                  <a:ea typeface="Calibri"/>
                  <a:cs typeface="Calibri"/>
                  <a:sym typeface="Calibri"/>
                </a:rPr>
                <a:t>Formation, conseil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chemeClr val="lt1"/>
                </a:buClr>
                <a:buSzPts val="1600"/>
                <a:buFont typeface="Calibri"/>
                <a:buNone/>
              </a:pPr>
              <a:r>
                <a:rPr b="0" i="0" lang="fr-FR" sz="2800" u="none" cap="none" strike="noStrike">
                  <a:solidFill>
                    <a:schemeClr val="lt1"/>
                  </a:solidFill>
                  <a:latin typeface="Calibri"/>
                  <a:ea typeface="Calibri"/>
                  <a:cs typeface="Calibri"/>
                  <a:sym typeface="Calibri"/>
                </a:rPr>
                <a:t>Technico-commercial</a:t>
              </a:r>
              <a:endParaRPr b="0" i="0" sz="2800" u="none" cap="none" strike="noStrike">
                <a:solidFill>
                  <a:srgbClr val="000000"/>
                </a:solidFill>
                <a:latin typeface="Arial"/>
                <a:ea typeface="Arial"/>
                <a:cs typeface="Arial"/>
                <a:sym typeface="Arial"/>
              </a:endParaRPr>
            </a:p>
          </p:txBody>
        </p:sp>
      </p:grpSp>
      <p:sp>
        <p:nvSpPr>
          <p:cNvPr id="274" name="Google Shape;274;p32"/>
          <p:cNvSpPr txBox="1"/>
          <p:nvPr>
            <p:ph type="title"/>
          </p:nvPr>
        </p:nvSpPr>
        <p:spPr>
          <a:xfrm>
            <a:off x="502375" y="-197725"/>
            <a:ext cx="87201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0000"/>
              </a:buClr>
              <a:buSzPts val="4800"/>
              <a:buFont typeface="Calibri"/>
              <a:buNone/>
            </a:pPr>
            <a:r>
              <a:rPr b="1" i="0" lang="fr-FR" sz="4600">
                <a:solidFill>
                  <a:srgbClr val="000000"/>
                </a:solidFill>
                <a:latin typeface="Calibri"/>
                <a:ea typeface="Calibri"/>
                <a:cs typeface="Calibri"/>
                <a:sym typeface="Calibri"/>
              </a:rPr>
              <a:t>Les métiers après le BTS</a:t>
            </a:r>
            <a:r>
              <a:rPr lang="fr-FR" sz="4600">
                <a:solidFill>
                  <a:srgbClr val="000000"/>
                </a:solidFill>
              </a:rPr>
              <a:t> CIEL-IR</a:t>
            </a:r>
            <a:r>
              <a:rPr b="1" i="0" lang="fr-FR" sz="4600">
                <a:solidFill>
                  <a:srgbClr val="000000"/>
                </a:solidFill>
                <a:latin typeface="Calibri"/>
                <a:ea typeface="Calibri"/>
                <a:cs typeface="Calibri"/>
                <a:sym typeface="Calibri"/>
              </a:rPr>
              <a:t>:</a:t>
            </a:r>
            <a:endParaRPr sz="4600"/>
          </a:p>
        </p:txBody>
      </p:sp>
      <p:sp>
        <p:nvSpPr>
          <p:cNvPr id="275" name="Google Shape;275;p32"/>
          <p:cNvSpPr/>
          <p:nvPr/>
        </p:nvSpPr>
        <p:spPr>
          <a:xfrm>
            <a:off x="3338576" y="115862"/>
            <a:ext cx="5547891" cy="6913451"/>
          </a:xfrm>
          <a:custGeom>
            <a:rect b="b" l="l" r="r" t="t"/>
            <a:pathLst>
              <a:path extrusionOk="0" h="6913451" w="5547891">
                <a:moveTo>
                  <a:pt x="0" y="0"/>
                </a:moveTo>
                <a:lnTo>
                  <a:pt x="5547891" y="0"/>
                </a:lnTo>
                <a:lnTo>
                  <a:pt x="5547891" y="6913451"/>
                </a:lnTo>
                <a:lnTo>
                  <a:pt x="0" y="6913451"/>
                </a:lnTo>
                <a:lnTo>
                  <a:pt x="0" y="0"/>
                </a:lnTo>
                <a:close/>
              </a:path>
            </a:pathLst>
          </a:custGeom>
          <a:noFill/>
          <a:ln>
            <a:noFill/>
          </a:ln>
          <a:effectLst>
            <a:outerShdw blurRad="63500" rotWithShape="0" dir="8100000" dist="38100">
              <a:srgbClr val="000000">
                <a:alpha val="43921"/>
              </a:srgbClr>
            </a:outerShdw>
          </a:effectLst>
        </p:spPr>
        <p:txBody>
          <a:bodyPr anchorCtr="0" anchor="ctr" bIns="4869875" lIns="30475" spcFirstLastPara="1" rIns="30475" wrap="square" tIns="30475">
            <a:noAutofit/>
          </a:bodyPr>
          <a:lstStyle/>
          <a:p>
            <a:pPr indent="0" lvl="0" marL="0" marR="0" rtl="0" algn="ctr">
              <a:lnSpc>
                <a:spcPct val="90000"/>
              </a:lnSpc>
              <a:spcBef>
                <a:spcPts val="0"/>
              </a:spcBef>
              <a:spcAft>
                <a:spcPts val="0"/>
              </a:spcAft>
              <a:buClr>
                <a:schemeClr val="dk1"/>
              </a:buClr>
              <a:buSzPts val="800"/>
              <a:buFont typeface="Calibri"/>
              <a:buNone/>
            </a:pPr>
            <a:r>
              <a:t/>
            </a:r>
            <a:endParaRPr b="0" i="0" sz="800" u="none" cap="none" strike="noStrike">
              <a:solidFill>
                <a:schemeClr val="dk1"/>
              </a:solidFill>
              <a:latin typeface="Calibri"/>
              <a:ea typeface="Calibri"/>
              <a:cs typeface="Calibri"/>
              <a:sym typeface="Calibri"/>
            </a:endParaRPr>
          </a:p>
        </p:txBody>
      </p:sp>
      <p:sp>
        <p:nvSpPr>
          <p:cNvPr descr="data:image/jpeg;base64,/9j/4AAQSkZJRgABAQAAAQABAAD/2wCEAAkGBxQTEBUUEBQWFRQUFxQWFxgVFRUVGBQUFBQXGBUXHBcaHCggGBolGxUXITEhJSkrLi4uGB8/ODMtNygtLisBCgoKDg0OGhAQGywkHyUsLDQsNCwsLSwwLC0sNCwsLC8sMCwsMCwsLTAsLCw0LCwsLCwsLC80LC0sLCwsLCwsLP/AABEIALUBFwMBIgACEQEDEQH/xAAcAAABBAMBAAAAAAAAAAAAAAAABAUGBwIDCAH/xABIEAABAwEFBAcFBQYEAwkAAAABAAIDEQQFEiExBkFRYQcTInGBkaEyQlJysRQjgrLRM0OSs8HwFWLC8XOi4RZEU2OTlKOk0v/EABoBAQADAQEBAAAAAAAAAAAAAAABAgMEBQb/xAAsEQACAgEEAgADCAMAAAAAAAAAAQIDEQQSEzEhQSJR8AVhcYGhscHRFDJC/9oADAMBAAIRAxEAPwCyttdsWXe1hfE+UPPaLC0CJtQMTid1Tu4FIYOkizupSN5r8MlmP5pgfRedJN2tkheTqYnADOjsNS5uWhIdlzXOk8JY4tdq0lp72mhUg6dj21sxGfWjuidJ/KxJVFtVZXCvWFv/ABI5Yv5jAuV2yEaEjuJSiK8pm+zK8dzimAdTQ7R2N5oy1WdxGoE0ZI7xiqE4xStcKtcHDkQfouU2bSWofv3kczX6rIbRzVq4ROI3uhjJ86VTAOrULmKDbi0N0oPkfLF/LcE5WbpMtDf/ABP/AHErv5hcmAdFoVC2fpanHtPm/wDrEfygfVOcPTC7eR+Kzl35ZW/RMAudCqqz9L7Pe6s97ZYv/wBpxsvSrA72hEPlncT/AM0TfqmAWIhQ2DpGszj7D+8SWYj+cD6Jxj2zspGZkHdFJJ/LDlGASFCaY9pbMf3ob87Xx/nAW+G+7M/2LRC75ZWH6FAL0LFjwRUEEcjVZIAQhCAEIQgBCEIAQhCAEIQgBCEIAQhCAEIQgBCEIBs2hsfWwOG8Zj6H0JPgudOkC7OptZINWyAOB/zNAa4d+i6dIVN9Kly1gc4DtQOr3t31725+KlEFPrOKmIY64ajFhoDhrnSoIrTksV4gHqWw2TF93O4g4aYgGEdpwe4lwDchgIbUE9rMUAOE12QBuIWtpFWggR1cAXFpcBiq5ooD8VDXCMqsrI6voX4BSoqKgnhnkN+qcYLlkc1xbNCcIrk7nSmbRz76K6g2Vc0uzTb7N1cjmBwfhoMTfZJoK4TvHPek69sNkllmELcDXuD8OM4Q4tYXBoPF1KDiSNEiFsPAeqbGSpJ+RYhb47BObMbS2LFCHFrnNcCWka4mjMDmvLDYppo3yRQveyP2i2hI092tTqNAVWXwrMvAUkzShY2ZzpATHHI4NpiLWFwbXStK0rQ+SwM4BINQW1xAtNW0NDXLLNCTbRbI5SNCR3EpN9pbx88lkJm/EPMIB1gvKVvsyvHc4pazaG1DIzPPea/VMMcg4hKAVAH2LaOYGp6sniYmE+dE52fbe0N0NPlfLH+RwUTaVsYUBPbN0i2hvx/+q9358SdLN0mS+8ZP/gI9IwfVVqxy3xuQkteDpNJ1p4wk/SQJzg6RmHUMPfjZ/Ryp2NyVRvQF0QbcxO1wfhkJ/MxqXRbVwu0Dv4ov6PqqTjelLHoC7mX7Cd7v4Hn8oISuz26N+TXZ8CCD5HNUdHMRoT5pVHbnilHuBBBGZyINQfNAXehN2z96C02dkg1OTwPdeMnDu3jkQnFQAQhCAEIQgBCEIAQhCAFGdrbAH1qMpGlp7x/Ugj+FSZI72hxRHi3tDw18aVHiiByhedjMMz4jqxxb4e6fKiTKddK114LQ2YDKQYXfO3MeYr5KCKxAosEbXSAPrQ8M81N7muazuphkbi4O7J9VAo3kEEaggjvCsCysikY1wFMQB4jNejocSTXtHkfaeY4fpme0ew7pGB0NGyszaTVtRwqB4g/qq7vG454amWNwHxDtN8XNqB4q1LLLNF+ykOH4a4m/wmo9EqN4Rv8A2sfVvOroycJ72mpHhXwXTZp1J5Zw0a2dax2il47TI1jo2vcGPoXNB7LiAQCRpWhIrzSu5r8tNlxizSFgkpiGFjwcNaGj2mhzOYU6vrZOGWroS1rv8tGgnm0HD5EFQm8bqkhdhlbTgdx7iuWzTteGepTrIWddiWw3lJCZCwj70YXgtGE9sPBAFMJDmggilFjFb3C0NnwtLmlpLTiwvwgAh1HVIdTPPOpXnVLwwqnEdPKaLxtb55XSymr35uNAKmlK0GQyA0SXAnB0NcwtBjVHVgurciXAs4jRbTGvMCrxlt5sbI7ifMrey0O+I+aTxrcAq7CdwqZa38fQJTHbXcvJIGhbmKNg3D9dsc0rZHRta7qg0uGeIhxI7Ld9KEnl4JVEyXcxp4UkZnrz5KOtCUMUbBuJAZXtIa9hBNKCutdEpErgaFjgRTdxrT6HyUfjcl7bdJWvWPrpXE6tOFaqNg3DsLUBqCO8LfHNUVCaobwkGkjvEk+h7h5LZHaiXEuNSd/NQ4YCkWB0d331Vo6l57E1AOUo9nzHZ78KtNc6MnIIINCMwRqCNCrz2TvoWuyslyxjsyAbpG69wOThycFmXHhCEIAQhCAEIQgBCEIAQhCArLpKuXrLLKxoq5naZ3toW+YoD3lUQuqtorHibioSKEOpw3Hu1qe7cDTmnaawdTapGD2a4m/K/MeANR4KxA1KWbH2nEx0Z1Yaj5Xf9a+aiacbgtfV2hhOhOE9zsvrQ+C301nHamc2sq5KWvfaLHjjWbqbwtrjQJO9y94+SNT7M06GnesHWI0oaOadWuGJp8CsitjHEKfD7LZkumMF57INkaXWXsvGZjJqCBqW/p/uoa+NzSQ4UI1B3K243E0I1G/floaps2puhlpb1jGhtob7VBQSjjTcefHvywnWl5R26fWP/WZWwaDyWEtnS91moaEEEZEcCsmRbiqcefDPQ5cdDMYliY05y2fNbbI0msRya/LMDJ5pgdXcKgA8i7isZV4N42pjL1a2sCerWAXNa9rWxuYyhDGh0ZDQ1xqBidR4dUGtc99CNJxB/ViOIYSQQ/q83DJ1ZXUIzBpRwp6rPYa7vvG8NWxoTvJZ2txsa2NxDyQ6RwGKN7eyWvLmghpacxrirom58JaSHChG4+Y9M1VRyN2AYtrVJodjnSWKK0wPxufixRkUoWuIo11czQA0NNVHCwgkOBBGRByIKcZSN0ZZSN0LapQ1nNarGKkhKOrPBXVOVkh2+cHo5rY1yebq2fklaCBQc8knve5XwYS4dl2/g4at/r3KvEOZCUSqYdGe0HUWvqnmkdoozk2T92fGpb4jgoO7LNYdZzXDbDZLB21z3RydRoUd2D2g+2WNj3H71n3cvztA7X4gQ7xPBSJZFwQhCAEIQgBCEIAQhCAFSvTrcYa+K0sFA7sPoKa6Hzp4uKupR3b+5xarBNHvDS5vIjf4a+AUoHLq8IWT2kEgihBII4EZEeaxQguzZW+orRY4jMwOcG4HmmeNmTjlmK0r4pbabngcKxuc08iHDyOfqq56N7eGySQuNA8dY2vxNycO8tp/AppJaGt9kYj5BezpnvgmmfLayDqulH16/Bmw3A/3XtPeC39R6o/wSUatHmD9ElNvm3PI5DT1WTbxmHveYC6vjRyNZFbLDh1cB4O/RKXXScnac9xH6JCy9X++ARyyUju+242tFctB+h5rOyU0iIxWfJEr/wBkOtIkiLWuPtA1z4HIa7lG5tm3M1zPIGiuQ2Hkmu3WfcW5rGu7Pg6pynBeCnbTd9CQUlNk4hTi8buBe4jifqmx93U3LqwiI3sY22cvccYYWuJcS4ltHYczUeyXU7iacqe2m7XOeXu6lzXvqcLx2SWuo3FXE0bqnKoFa73yOykHJbJLkEgrGKO3t4/Lz5KjrXZsta14ZH5LpcGsBjowYjUzsLj1haMi0ZAFumE6urySWuz1LWhuERtw5uD69pzq1AHxUpTcp1s1cAIMr2g4ThaCKjFvJB4fU8ksvm4GyNDqBriMnAAVINKOA1HPUeiooLJZ6/zjA2dHVsaA+ySHsy9th+GQDOneB/y81tv242SuIeMMrcsY38MXxDgUxMs7opARVr2OB7i0qwrZELREyaMdotrQbx7ze8GtPHkrYUXh9Mzss+LdHsqq03Y+F9HZHdwcOIO8LZ1RFCN6nRYyRmCRocOBNCDxa7cV7YtmY6DtOIrXCQKjx3jmpxsNY6lTXnsWbOmlmbUaGneVleMXWNdFMKtNCDvbXRw7j9U60bHHRoAaNy23jHjgZLHk5tR5f0oSsIvEsv2Vum3/AK+vJUttsTo3uY8ZjyIOhHIpnmBaSCrcmudlrjpkyVvsnceLTyPpzzUA2nuWSIEvYQ5mvAt41WepqU4vHa/Y7dFq/KUvf7i/ow2j+y20NeaRWikb+DXV+7f4EkdzzwV/LkouXRPRptH9tsLS81mh+6l4ktHZf+JtD34uC8o9kliEIUAEIQgBCEIAQhCAF44VFDvXqEBzH0kXN9lvCVoHZecbfHX+h/Eosrv6drlxQR2lozjOF3yn+6/gVIqSDfd9qMUrJB7jge8e8PEVHirYbQgEZggEHiCKgqn1YOx16B9mEbjR0XZB4s1ZXuGX4V36G3bJx+Z5f2pRuipr0SCi9ASd0qxNoC9PceE4MV0WdnnwHkdU3/aV4bSpK7CwrJeBcxuedPNZzWoOFHjyND5hQu7b1DW4XGlDUHhyTg2+WHfn9VzOhZyiXbNeB3bdUZ9kkciAfpRKG7NMdrRM8V9NCVHatrQqTjb/AMm1Dp/7Qom2OYdHUWpmypYag4kz2vbF59nJaINsZAczUIoajHZpN6V9RZJbewsYMbaDFTIUpUE156LySIOiaN4r4gknI79y22fbCBzAHkVpUg/7Jmte1cWPD1eFtTQ4v9IGncohyPw49GdtVXcZZyvkNV93bXtNHaG74gP6j+9yUbJ2k4HM+Ehw7jr60808wXxE6mKEFp0cHB3iMv6pzsV32Vzi+JuEu1oSOfs1oFrO1xXxRZSuresKS/VfwMF6XYT95GMne0B7rv0OqUXJCW1L86DTh4qQOgbmA4YSKFtCMu/is7rucMBa7MHQ8VjLULZhnRXpm5/D3+g2SWQPFWiveldlhIjLXcapbJAWGjWjDv3HvqhrQ4VaQ4aGm4rF25X3Fv8AHkpeexDYbM1pK33m2J0ZEzQ9pFO6uuYzC1QWZzZHgiowkg7q1Hrqmy2uNDnkfQ8FdR3zzkz5HVDopLaa7Ps1qkiBqwHFGa1rG7NviNDzBTv0abS/Yre0vNIZqRS8ACew/wDC468HOTvt9dvWQ9YB24ak03xn2vLI+BVcFcmoq4549ej39HqOapS9+zr9ChHRJtN9ssIZI6s1mpG+urmU+6f4tFCd5Y5Tdc51ghCEAIQhACEIQAhCEA2bS3aLRZJYnCuJpoOdNPHTxXKdrs5jkcx2rHFp50NK+Oq6/XOnTBcv2e8HPaKMmGId419MvwlSgQVOez9rwTU3PGE9+rf08U2L0GmivCWySkjOyCnFxfsnoth0K8NqTPDacTQ7iPXesjKvcUk1lHgOrDwx0NpWJtSazMsTOpyV4h1+1L0WxM5nRHJVwFaVKhzUVlkOpD59urvWh9sPFO9+bGSwRdYHYqAF41wVFaEgU3jStPVQ58/FZ06qu1PY+g9PteGOrrWtZtScNn9nRao6iTC85Ae6NKVO6tfQ8FH7fG6KRzH6tJB7waH1CV6qucnFPyv4HD7F32vmvJLaeK27N3WLS5wdjyr7AGVBXPI88uRSS/7sfZpCx+6lDlvAIzGWhWnLHdj2dH+DNQ348Dhdd+PiORq06tOh58jzU0ujaJpo5h7xoQoFslYY7RPglcQ0CtGmhJrTWh/shLtpbldY3CSF5Mdd5zbwzGozHmFzS1tKt4ZPz/f19MP7KsnVzR+sfX0i2rDebJaVzPkR4p1NsDmFjH4T7h5jnwKpK4r7Mj2sJAJIFSSNSBuHNSOe3GFwdiq3EW5E5OGoNQN28V0Kpbwq1V7sN9fIirS6tUyujFNLv54RKZX2kuwSNe7FoQS5p8d3jRZSTCE+0Q7eWkhMX/apxcxrXUqaE8qcOJNB4rVe1uxuo4gO1adA8ZZZ6OzGW/wIUq+CuVM/Gf1PPlW5R5Fn8x2vK+peyY5XUIIIqTmP9wk163mWlhqKvYC8bsR17q5HxTAy0Ef3vTNtJfNJQ1pDsLRjoffO7wGEeC7+KMMeCIKdnwvySC22s0OVWn6HcVWN52bq5XNGlat+U6fp4KZ3TerX9kmh4H+80g2su8FmNozZ6t3/AKrDWU8leY9o7vs+3gt2S9/SE3R5tJ9ht7JXGkL/ALubh1biO3+E0d3B3FdNg8Fx6ug+hraX7TYeokNZrLhYanN0J/ZO55AtPyc14Z9EWAhCFABCEIAQhCAEIQgBV7003L11h61oq+A4vw7/AOo/ErCSe8LIJYnxu0e0jzGR80ByGvEuvuwGC0SQuFOrcR4aj0y8EhUkDhds2Rb4j+qVmRM8T6EFKzKvS01mYY+R5+pqxPPzFRkWJkSUyrEyrfec+wUl6x62miSmVYGVRuJ2Fn3Rtl1kNJoJXvawx4ow1wdl7wyI1GRNPFQO92ubK7GwsxEuDT8JJpmNUnueFss7I5H9WxxoXUrTLcOJ0Uk2n2IdAzrIHY2tZ1jwaBzWilTTL4gaLko01dM5Th7LtLwn2atjL9fBI4CPrWEdptWhwFdRiIBzPqsdrZDNJ1kURjjaDXG6PFUZGrWuOmGngVEHSKz3bD2Z9lZgxBxGJkoq8yh4q0kVDHAVGQDTQZlYXypotVrTy89Jv8c/Xn8TSNWVgg9z3nJDKHRkAnskE0aQcqE7hnruUg2nvJ1paBSNlDiditMRq4j3c/7oVD7zs7oZnxP9qNxb3jcfEEHxUmiueyf4dBah1ri95inq8YYZATU4WtBoQYyKnR29dc5xypG9bmoOv0R6x290T2vjNHNNQVLb52sdarGGObAxxHad13aIadOrI7JJHE5KJX1Cxpa+Fr2xuq0tecRZKw0e3FQVFC1wyrR3JSTowvaJkssU8cTg9hkYZIo3kOiaS5oLxlVtTr7nNY3102uNso5cfK/L+vvLVSsrTgnhP+SLx2gtIINCNFKztI+azBkj4g41q5z5MWWQxNoRpoapj22sTYbW4xfspfvGAU7Bdm+PIkdlx0BIoW8U8dGr7PI98M9njlcKzML2hxLWij2UIOJoydTk5Xu47EptZa6FUrKt0YvCfY1f4lWgx4M64s+yRmNATryKeL32jdaIGxSywHDQl7WTYncs20yOZpu8ln0lbPCzlssLGtjrhOAUaWuq6J9KZVFWnmG8Up6IIbLaJJ4LREXzFhfFSR8Zka2nWRZEZ1DXDj2q5BU5a71G5ryuvux9fh7MVplB7SMS3i9vZbMXN4guH1zCSCVWD0qbIQQ2WG2WGJ0cRcWStOLIuP3b6E9kVBblkcTVWHWrqhqNyyZy0+19Di2ZPV3XzUdXMag6OP0J4c1FhKvRKtI34Mp6dSWGLLws/VyFu7UdxTvsLtEbBbo5yT1fsTAb4XkYjTeWkB34eajzpyaVOmQ5L1eXdFKbx0elTJuCz2dhMeCAWkEEAgjMEHQrJVt0I7S9fYzZZD95ZaBtfegP7P8AhoWdwbxVkrE1BCEIAQhCAEIQgBCEICh+nK5ertbLQ0dmYUPzCp/U/iCrJdK9KlyfabukoO3H22+GvhofBc1KSAXpkXi02t1G1ArT6LSue1lLIbkbTKsDKkjXPLMYYS2pFeYFSPJaPtJ4LfniY8LHAyLEyJLacbDnTUiorSo1HgsYXOdva0Dechnp9Co50TwsViWmiltq2gtdps0LHiNwjaWse6eNrqVIo4OcHOIwjXcOZUDke4Eg6g08lh1hUc+Oiyq+Y4TVa4tNKgkGhBFRwIyPgpXs9t/a4YW2aN8AjAcA6ZrjQZuoXA6bhlwUD6w8UYyqStT7Lxhgf9pLyfNPjldE9xa0F0NcO/LPeK08lhdV/TwtdFHMY4pSOsGBsjTkW4sLgdxOmvkmKqFHKsYwTt85JBettxRBgtIlaHYsDYTEMVMOKuEVNOKSXPaxHMyQvdGWEPa5rMdHtIIq2oqNQc02MYa6E+aV2mBmFpjxF1XYhgdQCvZoSTXLXTXeo5fGCdpJL/2ljtYa2ZxowlwMVlZG7E8UcKmY5ZN78I4KPWe3uhm6yzvc0tLsDsg4A1GYzFcJz71uv0RyS47NEY2uawuZQ4Y5KUe1pJqW5VqeKbxZH/D9EVmPBOCQ3ntVJPZxHLPaHuo0EPcwxkNcDuaHUqAQM6FM9gvJ8MjZYXujkYatc0lrhUEGhHEEjxScWJ/D1CyFgfy81CnhYSIaySW8tt5Z43xyyWl7Xiha+2SubXmylHAEAgEajyjXXhZC73cR5n9FkLuPxD1RWNdBxTMPtIWzE74XeSP8N/zen/Vb22Y0piqPlHGup5qVayrrXowax5rRjjQYjlo3iUrDXAlrwWvaaOB1BWt0bjq92dQaUFQRQjIaUWdDixOc5xoBVxrk0Ub5DJJS3CMWmPeyF/usNtitDakNOGRo9+F2UjeZpQjm1q6ns87Xsa9hDmPAc0jRzXCoI5EFcfq8ugzabrbO6xSHt2cYoq6ugcdPwONO5zFmaFpIQhQAQhCAEIQgBCEIDCWMOaWuFQ4EEcQRQrlfbK6TZbdNEdA4ubza4nPzr6LqtU109XJnFamj/I/0oT6fwlSgU+vHtqCDvXqEIEkNjwmodn8oNO6ui8F3N4n0SxCA0yWbEAHOcQNNP0Xkdla3So7iR9FvQhJo+xs4ep/VZCys+ELahCDX9nb8I8lkIm/CPILJCA8DRwC9QhAerxerxACEIQAhCEAL1eIQHqEIQAhCxc8DUgd5QGSctmr6fY7XFaI6kxuqW/Gw5PZ4tJ7jQ7k1skBNAQSdADUnwCXw3PaX+xZrQ/5YJnfRqEnWFgtjJomSxODo5Gte0je1wqD5FCi/RVdk9nuuKO1AtfikcGO1Yx7y5rTwOZNN1abl6oBLkIQgBCEIAQhCAEx7a3OLXYZoaVJaS3jiaMqczmPFPiEBx49haS12rSQe8GhWKuTpK6LZJJnWq7gHF+ckBIbV290ZOWe9ppy4KtBslb8WH7Daqj/yH0/jphPmpAzIUnh6PL0dpYpPxPgZ+aQJws/RPejtYY2fPOzL+DEgIQhWPB0L28+3JZWj/iSuPl1QHqnGHoOnPt2yJvywPd9ZAgKnQrog6DY/3ltkPHBCxn5nOS+DoTsQ9ue1O5YoWj0ir6pkFEIXQ8PRBdg9qOV/zTyj8pCcIOjO62aWRp+d8sn53FMg5oWJlaNSPMLqiDYm7mezYbL4wRk+ZanSz3XAz9nDEz5Y2N+gTIOR4GF+UYLzwYC4+QS+K4bW72LJanfLZpz9GLrMBepkHLkGwt5P9mxTfiDWfncEvs/RdejtbLg5vmg/0vJ9F0ohMg57h6HLyOpszfmmf/piKcYehG1H27VA35WSP+uFXmhQCm7P0Gn95bq/JZ6eplP0ThD0H2b37VaT8ohb9WFWohAV3B0N3cPaNof80tPyNal8HRVdbf8Auxd8087vTHRTVCAjcOwN2t0sNnPzRtf+aqcbLs9ZI/2Vls7Pkhjb9GpzQgMY4w0UaAByFFkhCAEIQgBCEIAQhCAEIQgBCEIAQhCAEIQgBCEIAQhCAEIQgBCEIAQhCAEIQgBCEIAQhCAEIQgBCEIAQhCAEIQgP//Z" id="276" name="Google Shape;276;p32"/>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7" name="Google Shape;277;p32"/>
          <p:cNvSpPr/>
          <p:nvPr/>
        </p:nvSpPr>
        <p:spPr>
          <a:xfrm>
            <a:off x="0" y="0"/>
            <a:ext cx="9144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br>
              <a:rPr b="0" i="0" lang="fr-FR"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spd="slow" p14:dur="2000">
        <p14:prism dir="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3"/>
          <p:cNvSpPr txBox="1"/>
          <p:nvPr>
            <p:ph type="title"/>
          </p:nvPr>
        </p:nvSpPr>
        <p:spPr>
          <a:xfrm>
            <a:off x="649224" y="0"/>
            <a:ext cx="72390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800"/>
              <a:buNone/>
            </a:pPr>
            <a:r>
              <a:rPr b="1" i="0" lang="fr-FR" sz="4800">
                <a:solidFill>
                  <a:srgbClr val="000000"/>
                </a:solidFill>
                <a:latin typeface="Calibri"/>
                <a:ea typeface="Calibri"/>
                <a:cs typeface="Calibri"/>
                <a:sym typeface="Calibri"/>
              </a:rPr>
              <a:t>Exemples de projets</a:t>
            </a:r>
            <a:endParaRPr b="1" i="0" sz="4800">
              <a:solidFill>
                <a:srgbClr val="000000"/>
              </a:solidFill>
              <a:latin typeface="Calibri"/>
              <a:ea typeface="Calibri"/>
              <a:cs typeface="Calibri"/>
              <a:sym typeface="Calibri"/>
            </a:endParaRPr>
          </a:p>
        </p:txBody>
      </p:sp>
      <p:pic>
        <p:nvPicPr>
          <p:cNvPr id="284" name="Google Shape;284;p33"/>
          <p:cNvPicPr preferRelativeResize="0"/>
          <p:nvPr/>
        </p:nvPicPr>
        <p:blipFill rotWithShape="1">
          <a:blip r:embed="rId3">
            <a:alphaModFix/>
          </a:blip>
          <a:srcRect b="0" l="0" r="0" t="0"/>
          <a:stretch/>
        </p:blipFill>
        <p:spPr>
          <a:xfrm>
            <a:off x="219200" y="1143000"/>
            <a:ext cx="9537350" cy="5788076"/>
          </a:xfrm>
          <a:prstGeom prst="rect">
            <a:avLst/>
          </a:prstGeom>
          <a:noFill/>
          <a:ln>
            <a:noFill/>
          </a:ln>
        </p:spPr>
      </p:pic>
    </p:spTree>
  </p:cSld>
  <p:clrMapOvr>
    <a:masterClrMapping/>
  </p:clrMapOvr>
  <mc:AlternateContent>
    <mc:Choice Requires="p14">
      <p:transition spd="slow" p14:dur="1600">
        <p14:prism dir="l"/>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g2991388b02f_0_0"/>
          <p:cNvSpPr txBox="1"/>
          <p:nvPr>
            <p:ph type="title"/>
          </p:nvPr>
        </p:nvSpPr>
        <p:spPr>
          <a:xfrm>
            <a:off x="685800" y="304800"/>
            <a:ext cx="72390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800"/>
              <a:buNone/>
            </a:pPr>
            <a:r>
              <a:rPr lang="fr-FR"/>
              <a:t>Projet Polar Pod - TiPod</a:t>
            </a:r>
            <a:endParaRPr/>
          </a:p>
        </p:txBody>
      </p:sp>
      <p:sp>
        <p:nvSpPr>
          <p:cNvPr id="291" name="Google Shape;291;g2991388b02f_0_0"/>
          <p:cNvSpPr txBox="1"/>
          <p:nvPr>
            <p:ph idx="1" type="body"/>
          </p:nvPr>
        </p:nvSpPr>
        <p:spPr>
          <a:xfrm>
            <a:off x="685800" y="1508750"/>
            <a:ext cx="5487600" cy="4135200"/>
          </a:xfrm>
          <a:prstGeom prst="rect">
            <a:avLst/>
          </a:prstGeom>
          <a:noFill/>
          <a:ln>
            <a:noFill/>
          </a:ln>
        </p:spPr>
        <p:txBody>
          <a:bodyPr anchorCtr="0" anchor="t" bIns="45700" lIns="91425" spcFirstLastPara="1" rIns="91425" wrap="square" tIns="45700">
            <a:normAutofit/>
          </a:bodyPr>
          <a:lstStyle/>
          <a:p>
            <a:pPr indent="-367665" lvl="0" marL="457200" rtl="0" algn="l">
              <a:lnSpc>
                <a:spcPct val="90000"/>
              </a:lnSpc>
              <a:spcBef>
                <a:spcPts val="560"/>
              </a:spcBef>
              <a:spcAft>
                <a:spcPts val="0"/>
              </a:spcAft>
              <a:buSzPts val="2190"/>
              <a:buChar char="●"/>
            </a:pPr>
            <a:r>
              <a:rPr lang="fr-FR" sz="2190"/>
              <a:t>Mission venant de l’imagination de </a:t>
            </a:r>
            <a:r>
              <a:rPr b="1" lang="fr-FR" sz="2190"/>
              <a:t>Jean Louis Etienne</a:t>
            </a:r>
            <a:endParaRPr sz="2190"/>
          </a:p>
          <a:p>
            <a:pPr indent="-367665" lvl="0" marL="457200" rtl="0" algn="l">
              <a:lnSpc>
                <a:spcPct val="90000"/>
              </a:lnSpc>
              <a:spcBef>
                <a:spcPts val="0"/>
              </a:spcBef>
              <a:spcAft>
                <a:spcPts val="0"/>
              </a:spcAft>
              <a:buSzPts val="2190"/>
              <a:buChar char="●"/>
            </a:pPr>
            <a:r>
              <a:rPr lang="fr-FR" sz="2190"/>
              <a:t>Polar Pod : Bateau dérivant dans le courant circumpolaire antarctique, durant 3 ans.</a:t>
            </a:r>
            <a:endParaRPr sz="2190"/>
          </a:p>
          <a:p>
            <a:pPr indent="-367665" lvl="0" marL="457200" rtl="0" algn="l">
              <a:lnSpc>
                <a:spcPct val="90000"/>
              </a:lnSpc>
              <a:spcBef>
                <a:spcPts val="0"/>
              </a:spcBef>
              <a:spcAft>
                <a:spcPts val="0"/>
              </a:spcAft>
              <a:buSzPts val="2190"/>
              <a:buChar char="●"/>
            </a:pPr>
            <a:r>
              <a:rPr lang="fr-FR" sz="2190"/>
              <a:t>Mission scientifique sur le réchauffement climatique</a:t>
            </a:r>
            <a:endParaRPr sz="2190"/>
          </a:p>
          <a:p>
            <a:pPr indent="-367665" lvl="0" marL="457200" rtl="0" algn="l">
              <a:lnSpc>
                <a:spcPct val="90000"/>
              </a:lnSpc>
              <a:spcBef>
                <a:spcPts val="0"/>
              </a:spcBef>
              <a:spcAft>
                <a:spcPts val="0"/>
              </a:spcAft>
              <a:buSzPts val="2190"/>
              <a:buChar char="●"/>
            </a:pPr>
            <a:r>
              <a:rPr lang="fr-FR" sz="2190"/>
              <a:t>Départ entre Janvier et Juin 2025.</a:t>
            </a:r>
            <a:endParaRPr sz="2190"/>
          </a:p>
        </p:txBody>
      </p:sp>
      <p:pic>
        <p:nvPicPr>
          <p:cNvPr id="292" name="Google Shape;292;g2991388b02f_0_0"/>
          <p:cNvPicPr preferRelativeResize="0"/>
          <p:nvPr/>
        </p:nvPicPr>
        <p:blipFill>
          <a:blip r:embed="rId3">
            <a:alphaModFix/>
          </a:blip>
          <a:stretch>
            <a:fillRect/>
          </a:stretch>
        </p:blipFill>
        <p:spPr>
          <a:xfrm>
            <a:off x="2127625" y="4191225"/>
            <a:ext cx="4355348" cy="2594501"/>
          </a:xfrm>
          <a:prstGeom prst="rect">
            <a:avLst/>
          </a:prstGeom>
          <a:noFill/>
          <a:ln>
            <a:noFill/>
          </a:ln>
        </p:spPr>
      </p:pic>
      <p:pic>
        <p:nvPicPr>
          <p:cNvPr id="293" name="Google Shape;293;g2991388b02f_0_0"/>
          <p:cNvPicPr preferRelativeResize="0"/>
          <p:nvPr/>
        </p:nvPicPr>
        <p:blipFill rotWithShape="1">
          <a:blip r:embed="rId4">
            <a:alphaModFix/>
          </a:blip>
          <a:srcRect b="0" l="34690" r="13953" t="0"/>
          <a:stretch/>
        </p:blipFill>
        <p:spPr>
          <a:xfrm>
            <a:off x="6819329" y="1644775"/>
            <a:ext cx="1846822" cy="26915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g2991388b02f_0_6"/>
          <p:cNvSpPr txBox="1"/>
          <p:nvPr/>
        </p:nvSpPr>
        <p:spPr>
          <a:xfrm>
            <a:off x="619950" y="1627300"/>
            <a:ext cx="5437200" cy="4063500"/>
          </a:xfrm>
          <a:prstGeom prst="rect">
            <a:avLst/>
          </a:prstGeom>
          <a:noFill/>
          <a:ln>
            <a:noFill/>
          </a:ln>
        </p:spPr>
        <p:txBody>
          <a:bodyPr anchorCtr="0" anchor="t" bIns="91425" lIns="91425" spcFirstLastPara="1" rIns="91425" wrap="square" tIns="91425">
            <a:spAutoFit/>
          </a:bodyPr>
          <a:lstStyle/>
          <a:p>
            <a:pPr indent="-406400" lvl="0" marL="457200" rtl="0" algn="l">
              <a:spcBef>
                <a:spcPts val="560"/>
              </a:spcBef>
              <a:spcAft>
                <a:spcPts val="0"/>
              </a:spcAft>
              <a:buClr>
                <a:schemeClr val="dk1"/>
              </a:buClr>
              <a:buSzPts val="2800"/>
              <a:buChar char="●"/>
            </a:pPr>
            <a:r>
              <a:rPr b="1" lang="fr-FR" sz="2800">
                <a:solidFill>
                  <a:schemeClr val="dk1"/>
                </a:solidFill>
                <a:latin typeface="Calibri"/>
                <a:ea typeface="Calibri"/>
                <a:cs typeface="Calibri"/>
                <a:sym typeface="Calibri"/>
              </a:rPr>
              <a:t>TiPod </a:t>
            </a:r>
            <a:r>
              <a:rPr lang="fr-FR" sz="2800">
                <a:solidFill>
                  <a:schemeClr val="dk1"/>
                </a:solidFill>
                <a:latin typeface="Calibri"/>
                <a:ea typeface="Calibri"/>
                <a:cs typeface="Calibri"/>
                <a:sym typeface="Calibri"/>
              </a:rPr>
              <a:t>: Bouée dérivante non habitée</a:t>
            </a:r>
            <a:endParaRPr sz="2800">
              <a:solidFill>
                <a:schemeClr val="dk1"/>
              </a:solidFill>
              <a:latin typeface="Calibri"/>
              <a:ea typeface="Calibri"/>
              <a:cs typeface="Calibri"/>
              <a:sym typeface="Calibri"/>
            </a:endParaRPr>
          </a:p>
          <a:p>
            <a:pPr indent="-406400" lvl="0" marL="457200" rtl="0" algn="l">
              <a:spcBef>
                <a:spcPts val="0"/>
              </a:spcBef>
              <a:spcAft>
                <a:spcPts val="0"/>
              </a:spcAft>
              <a:buClr>
                <a:schemeClr val="dk1"/>
              </a:buClr>
              <a:buSzPts val="2800"/>
              <a:buFont typeface="Calibri"/>
              <a:buChar char="●"/>
            </a:pPr>
            <a:r>
              <a:rPr lang="fr-FR" sz="2800">
                <a:solidFill>
                  <a:schemeClr val="dk1"/>
                </a:solidFill>
                <a:latin typeface="Calibri"/>
                <a:ea typeface="Calibri"/>
                <a:cs typeface="Calibri"/>
                <a:sym typeface="Calibri"/>
              </a:rPr>
              <a:t>Créée entièrement au lycée Rascol</a:t>
            </a:r>
            <a:endParaRPr sz="2800">
              <a:solidFill>
                <a:schemeClr val="dk1"/>
              </a:solidFill>
              <a:latin typeface="Calibri"/>
              <a:ea typeface="Calibri"/>
              <a:cs typeface="Calibri"/>
              <a:sym typeface="Calibri"/>
            </a:endParaRPr>
          </a:p>
          <a:p>
            <a:pPr indent="-406400" lvl="0" marL="457200" rtl="0" algn="l">
              <a:spcBef>
                <a:spcPts val="0"/>
              </a:spcBef>
              <a:spcAft>
                <a:spcPts val="0"/>
              </a:spcAft>
              <a:buClr>
                <a:schemeClr val="dk1"/>
              </a:buClr>
              <a:buSzPts val="2800"/>
              <a:buFont typeface="Calibri"/>
              <a:buChar char="●"/>
            </a:pPr>
            <a:r>
              <a:rPr lang="fr-FR" sz="2800">
                <a:solidFill>
                  <a:schemeClr val="dk1"/>
                </a:solidFill>
                <a:latin typeface="Calibri"/>
                <a:ea typeface="Calibri"/>
                <a:cs typeface="Calibri"/>
                <a:sym typeface="Calibri"/>
              </a:rPr>
              <a:t>Acquisition de données météo et de hauteurs de vagues</a:t>
            </a:r>
            <a:endParaRPr sz="2800">
              <a:solidFill>
                <a:schemeClr val="dk1"/>
              </a:solidFill>
              <a:latin typeface="Calibri"/>
              <a:ea typeface="Calibri"/>
              <a:cs typeface="Calibri"/>
              <a:sym typeface="Calibri"/>
            </a:endParaRPr>
          </a:p>
          <a:p>
            <a:pPr indent="-406400" lvl="0" marL="457200" rtl="0" algn="l">
              <a:spcBef>
                <a:spcPts val="0"/>
              </a:spcBef>
              <a:spcAft>
                <a:spcPts val="0"/>
              </a:spcAft>
              <a:buClr>
                <a:schemeClr val="dk1"/>
              </a:buClr>
              <a:buSzPts val="2800"/>
              <a:buChar char="●"/>
            </a:pPr>
            <a:r>
              <a:rPr b="1" lang="fr-FR" sz="2800">
                <a:solidFill>
                  <a:schemeClr val="dk1"/>
                </a:solidFill>
                <a:latin typeface="Calibri"/>
                <a:ea typeface="Calibri"/>
                <a:cs typeface="Calibri"/>
                <a:sym typeface="Calibri"/>
              </a:rPr>
              <a:t>CIEL IR </a:t>
            </a:r>
            <a:r>
              <a:rPr lang="fr-FR" sz="2800">
                <a:solidFill>
                  <a:schemeClr val="dk1"/>
                </a:solidFill>
                <a:latin typeface="Calibri"/>
                <a:ea typeface="Calibri"/>
                <a:cs typeface="Calibri"/>
                <a:sym typeface="Calibri"/>
              </a:rPr>
              <a:t>: Récupération des données capteurs depuis Iridium et affichage sur site Web.</a:t>
            </a:r>
            <a:endParaRPr sz="2800">
              <a:solidFill>
                <a:schemeClr val="dk1"/>
              </a:solidFill>
              <a:latin typeface="Calibri"/>
              <a:ea typeface="Calibri"/>
              <a:cs typeface="Calibri"/>
              <a:sym typeface="Calibri"/>
            </a:endParaRPr>
          </a:p>
        </p:txBody>
      </p:sp>
      <p:pic>
        <p:nvPicPr>
          <p:cNvPr id="300" name="Google Shape;300;g2991388b02f_0_6"/>
          <p:cNvPicPr preferRelativeResize="0"/>
          <p:nvPr/>
        </p:nvPicPr>
        <p:blipFill>
          <a:blip r:embed="rId3">
            <a:alphaModFix/>
          </a:blip>
          <a:stretch>
            <a:fillRect/>
          </a:stretch>
        </p:blipFill>
        <p:spPr>
          <a:xfrm>
            <a:off x="6187000" y="203838"/>
            <a:ext cx="2685800" cy="6450325"/>
          </a:xfrm>
          <a:prstGeom prst="rect">
            <a:avLst/>
          </a:prstGeom>
          <a:noFill/>
          <a:ln>
            <a:noFill/>
          </a:ln>
        </p:spPr>
      </p:pic>
      <p:sp>
        <p:nvSpPr>
          <p:cNvPr id="301" name="Google Shape;301;g2991388b02f_0_6"/>
          <p:cNvSpPr txBox="1"/>
          <p:nvPr>
            <p:ph type="title"/>
          </p:nvPr>
        </p:nvSpPr>
        <p:spPr>
          <a:xfrm>
            <a:off x="685800" y="304800"/>
            <a:ext cx="72390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800"/>
              <a:buNone/>
            </a:pPr>
            <a:r>
              <a:rPr lang="fr-FR"/>
              <a:t>Projet Polar Pod - TiPod</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36"/>
          <p:cNvSpPr txBox="1"/>
          <p:nvPr>
            <p:ph type="title"/>
          </p:nvPr>
        </p:nvSpPr>
        <p:spPr>
          <a:xfrm>
            <a:off x="685800" y="304800"/>
            <a:ext cx="72390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800"/>
              <a:buNone/>
            </a:pPr>
            <a:r>
              <a:rPr b="1" i="0" lang="fr-FR" sz="4800">
                <a:solidFill>
                  <a:srgbClr val="000000"/>
                </a:solidFill>
                <a:latin typeface="Calibri"/>
                <a:ea typeface="Calibri"/>
                <a:cs typeface="Calibri"/>
                <a:sym typeface="Calibri"/>
              </a:rPr>
              <a:t>Exemples de projets</a:t>
            </a:r>
            <a:endParaRPr b="1" i="0" sz="4800">
              <a:solidFill>
                <a:srgbClr val="000000"/>
              </a:solidFill>
              <a:latin typeface="Calibri"/>
              <a:ea typeface="Calibri"/>
              <a:cs typeface="Calibri"/>
              <a:sym typeface="Calibri"/>
            </a:endParaRPr>
          </a:p>
        </p:txBody>
      </p:sp>
      <p:sp>
        <p:nvSpPr>
          <p:cNvPr id="308" name="Google Shape;308;p36"/>
          <p:cNvSpPr txBox="1"/>
          <p:nvPr/>
        </p:nvSpPr>
        <p:spPr>
          <a:xfrm>
            <a:off x="647564" y="1392019"/>
            <a:ext cx="5040560" cy="954107"/>
          </a:xfrm>
          <a:prstGeom prst="rect">
            <a:avLst/>
          </a:prstGeom>
          <a:gradFill>
            <a:gsLst>
              <a:gs pos="0">
                <a:srgbClr val="D6B19C"/>
              </a:gs>
              <a:gs pos="2000">
                <a:srgbClr val="D6B19C"/>
              </a:gs>
              <a:gs pos="40000">
                <a:srgbClr val="D49E6C"/>
              </a:gs>
              <a:gs pos="70000">
                <a:srgbClr val="A65528"/>
              </a:gs>
              <a:gs pos="100000">
                <a:srgbClr val="663012"/>
              </a:gs>
            </a:gsLst>
            <a:lin ang="8100000" scaled="0"/>
          </a:gra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fr-FR" sz="2800" u="none" cap="none" strike="noStrike">
                <a:solidFill>
                  <a:srgbClr val="FFFFFF"/>
                </a:solidFill>
                <a:latin typeface="Calibri"/>
                <a:ea typeface="Calibri"/>
                <a:cs typeface="Calibri"/>
                <a:sym typeface="Calibri"/>
              </a:rPr>
              <a:t>Supervision de l’irrigation des Jardin des Martels</a:t>
            </a:r>
            <a:endParaRPr b="1" i="0" sz="2800" u="none" cap="none" strike="noStrike">
              <a:solidFill>
                <a:srgbClr val="FFFFFF"/>
              </a:solidFill>
              <a:latin typeface="Calibri"/>
              <a:ea typeface="Calibri"/>
              <a:cs typeface="Calibri"/>
              <a:sym typeface="Calibri"/>
            </a:endParaRPr>
          </a:p>
        </p:txBody>
      </p:sp>
      <p:pic>
        <p:nvPicPr>
          <p:cNvPr descr="D:\Travail\Cours-TP\Année 2013-2014\BTS SN\Pres BTS SN IR\JDM\jardin.bmp" id="309" name="Google Shape;309;p36"/>
          <p:cNvPicPr preferRelativeResize="0"/>
          <p:nvPr/>
        </p:nvPicPr>
        <p:blipFill rotWithShape="1">
          <a:blip r:embed="rId3">
            <a:alphaModFix/>
          </a:blip>
          <a:srcRect b="0" l="0" r="0" t="0"/>
          <a:stretch/>
        </p:blipFill>
        <p:spPr>
          <a:xfrm>
            <a:off x="3038454" y="3538539"/>
            <a:ext cx="3063875" cy="1546225"/>
          </a:xfrm>
          <a:prstGeom prst="rect">
            <a:avLst/>
          </a:prstGeom>
          <a:noFill/>
          <a:ln>
            <a:noFill/>
          </a:ln>
        </p:spPr>
      </p:pic>
      <p:pic>
        <p:nvPicPr>
          <p:cNvPr descr="D:\Travail\Cours-TP\Année 2013-2014\BTS SN\Pres BTS SN IR\JDM\jardins_des_martels__massif_estival_2.jpg" id="310" name="Google Shape;310;p36"/>
          <p:cNvPicPr preferRelativeResize="0"/>
          <p:nvPr/>
        </p:nvPicPr>
        <p:blipFill rotWithShape="1">
          <a:blip r:embed="rId4">
            <a:alphaModFix/>
          </a:blip>
          <a:srcRect b="0" l="0" r="0" t="0"/>
          <a:stretch/>
        </p:blipFill>
        <p:spPr>
          <a:xfrm>
            <a:off x="6762780" y="5035572"/>
            <a:ext cx="2032000" cy="1524000"/>
          </a:xfrm>
          <a:prstGeom prst="rect">
            <a:avLst/>
          </a:prstGeom>
          <a:noFill/>
          <a:ln>
            <a:noFill/>
          </a:ln>
        </p:spPr>
      </p:pic>
      <p:pic>
        <p:nvPicPr>
          <p:cNvPr descr="D:\Travail\Cours-TP\Année 2013-2014\BTS SN\Pres BTS SN IR\JDM\jet1.jpg" id="311" name="Google Shape;311;p36"/>
          <p:cNvPicPr preferRelativeResize="0"/>
          <p:nvPr/>
        </p:nvPicPr>
        <p:blipFill rotWithShape="1">
          <a:blip r:embed="rId5">
            <a:alphaModFix/>
          </a:blip>
          <a:srcRect b="0" l="0" r="0" t="0"/>
          <a:stretch/>
        </p:blipFill>
        <p:spPr>
          <a:xfrm>
            <a:off x="5667390" y="4926033"/>
            <a:ext cx="1752600" cy="1120775"/>
          </a:xfrm>
          <a:prstGeom prst="rect">
            <a:avLst/>
          </a:prstGeom>
          <a:noFill/>
          <a:ln>
            <a:noFill/>
          </a:ln>
        </p:spPr>
      </p:pic>
      <p:pic>
        <p:nvPicPr>
          <p:cNvPr descr="D:\Travail\Cours-TP\Année 2013-2014\BTS SN\Pres BTS SN IR\JDM\jet.jpg" id="312" name="Google Shape;312;p36"/>
          <p:cNvPicPr preferRelativeResize="0"/>
          <p:nvPr/>
        </p:nvPicPr>
        <p:blipFill rotWithShape="1">
          <a:blip r:embed="rId6">
            <a:alphaModFix/>
          </a:blip>
          <a:srcRect b="0" l="0" r="0" t="0"/>
          <a:stretch/>
        </p:blipFill>
        <p:spPr>
          <a:xfrm>
            <a:off x="7273962" y="2078019"/>
            <a:ext cx="1539875" cy="1676400"/>
          </a:xfrm>
          <a:prstGeom prst="rect">
            <a:avLst/>
          </a:prstGeom>
          <a:noFill/>
          <a:ln>
            <a:noFill/>
          </a:ln>
        </p:spPr>
      </p:pic>
      <p:grpSp>
        <p:nvGrpSpPr>
          <p:cNvPr id="313" name="Google Shape;313;p36"/>
          <p:cNvGrpSpPr/>
          <p:nvPr/>
        </p:nvGrpSpPr>
        <p:grpSpPr>
          <a:xfrm>
            <a:off x="628596" y="2479662"/>
            <a:ext cx="2154267" cy="1871200"/>
            <a:chOff x="628596" y="2479662"/>
            <a:chExt cx="2154267" cy="1871200"/>
          </a:xfrm>
        </p:grpSpPr>
        <p:pic>
          <p:nvPicPr>
            <p:cNvPr descr="D:\Travail\Cours-TP\Année 2013-2014\BTS SN\Pres BTS SN IR\JDM\tél.jpg" id="314" name="Google Shape;314;p36"/>
            <p:cNvPicPr preferRelativeResize="0"/>
            <p:nvPr/>
          </p:nvPicPr>
          <p:blipFill rotWithShape="1">
            <a:blip r:embed="rId7">
              <a:alphaModFix/>
            </a:blip>
            <a:srcRect b="0" l="0" r="0" t="0"/>
            <a:stretch/>
          </p:blipFill>
          <p:spPr>
            <a:xfrm>
              <a:off x="628596" y="2516175"/>
              <a:ext cx="912825" cy="1834687"/>
            </a:xfrm>
            <a:prstGeom prst="rect">
              <a:avLst/>
            </a:prstGeom>
            <a:noFill/>
            <a:ln>
              <a:noFill/>
            </a:ln>
          </p:spPr>
        </p:pic>
        <p:pic>
          <p:nvPicPr>
            <p:cNvPr descr="D:\Travail\Cours-TP\Année 2013-2014\BTS SN\Pres BTS SN IR\JDM\sitWebIphone.bmp" id="315" name="Google Shape;315;p36"/>
            <p:cNvPicPr preferRelativeResize="0"/>
            <p:nvPr/>
          </p:nvPicPr>
          <p:blipFill rotWithShape="1">
            <a:blip r:embed="rId8">
              <a:alphaModFix/>
            </a:blip>
            <a:srcRect b="0" l="0" r="0" t="0"/>
            <a:stretch/>
          </p:blipFill>
          <p:spPr>
            <a:xfrm>
              <a:off x="1833525" y="2479662"/>
              <a:ext cx="949338" cy="1371600"/>
            </a:xfrm>
            <a:prstGeom prst="rect">
              <a:avLst/>
            </a:prstGeom>
            <a:noFill/>
            <a:ln>
              <a:noFill/>
            </a:ln>
          </p:spPr>
        </p:pic>
      </p:grpSp>
      <p:sp>
        <p:nvSpPr>
          <p:cNvPr id="316" name="Google Shape;316;p36"/>
          <p:cNvSpPr/>
          <p:nvPr/>
        </p:nvSpPr>
        <p:spPr>
          <a:xfrm>
            <a:off x="1577934" y="3867156"/>
            <a:ext cx="3505248" cy="838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fr-FR" sz="1400" u="none" cap="none" strike="noStrike">
                <a:solidFill>
                  <a:schemeClr val="lt2"/>
                </a:solidFill>
                <a:latin typeface="Arial"/>
                <a:ea typeface="Arial"/>
                <a:cs typeface="Arial"/>
                <a:sym typeface="Arial"/>
              </a:rPr>
              <a:t>Création de 2 sites WEB pour PC et Téléphone  portable</a:t>
            </a:r>
            <a:endParaRPr b="0" i="0" sz="1400" u="none" cap="none" strike="noStrike">
              <a:solidFill>
                <a:srgbClr val="000000"/>
              </a:solidFill>
              <a:latin typeface="Arial"/>
              <a:ea typeface="Arial"/>
              <a:cs typeface="Arial"/>
              <a:sym typeface="Arial"/>
            </a:endParaRPr>
          </a:p>
        </p:txBody>
      </p:sp>
      <p:grpSp>
        <p:nvGrpSpPr>
          <p:cNvPr id="317" name="Google Shape;317;p36"/>
          <p:cNvGrpSpPr/>
          <p:nvPr/>
        </p:nvGrpSpPr>
        <p:grpSpPr>
          <a:xfrm>
            <a:off x="5338773" y="2990844"/>
            <a:ext cx="3660798" cy="2178060"/>
            <a:chOff x="5338773" y="2990844"/>
            <a:chExt cx="3660798" cy="2178060"/>
          </a:xfrm>
        </p:grpSpPr>
        <p:pic>
          <p:nvPicPr>
            <p:cNvPr descr="D:\Travail\Cours-TP\Année 2013-2014\BTS SN\Pres BTS SN IR\JDM\automate.jpg" id="318" name="Google Shape;318;p36"/>
            <p:cNvPicPr preferRelativeResize="0"/>
            <p:nvPr/>
          </p:nvPicPr>
          <p:blipFill rotWithShape="1">
            <a:blip r:embed="rId9">
              <a:alphaModFix/>
            </a:blip>
            <a:srcRect b="0" l="0" r="0" t="0"/>
            <a:stretch/>
          </p:blipFill>
          <p:spPr>
            <a:xfrm>
              <a:off x="5338773" y="2990844"/>
              <a:ext cx="1714500" cy="1828800"/>
            </a:xfrm>
            <a:prstGeom prst="rect">
              <a:avLst/>
            </a:prstGeom>
            <a:noFill/>
            <a:ln>
              <a:noFill/>
            </a:ln>
          </p:spPr>
        </p:pic>
        <p:sp>
          <p:nvSpPr>
            <p:cNvPr id="319" name="Google Shape;319;p36"/>
            <p:cNvSpPr/>
            <p:nvPr/>
          </p:nvSpPr>
          <p:spPr>
            <a:xfrm>
              <a:off x="7018371" y="3721104"/>
              <a:ext cx="1981200" cy="1447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fr-FR" sz="1600" u="none" cap="none" strike="noStrike">
                  <a:solidFill>
                    <a:schemeClr val="lt2"/>
                  </a:solidFill>
                  <a:latin typeface="Arial"/>
                  <a:ea typeface="Arial"/>
                  <a:cs typeface="Arial"/>
                  <a:sym typeface="Arial"/>
                </a:rPr>
                <a:t>Un automatisme pour gérer l’irrigation des jardins</a:t>
              </a:r>
              <a:endParaRPr b="0" i="0" sz="1400" u="none" cap="none" strike="noStrike">
                <a:solidFill>
                  <a:srgbClr val="000000"/>
                </a:solidFill>
                <a:latin typeface="Arial"/>
                <a:ea typeface="Arial"/>
                <a:cs typeface="Arial"/>
                <a:sym typeface="Arial"/>
              </a:endParaRPr>
            </a:p>
          </p:txBody>
        </p:sp>
      </p:grpSp>
      <p:sp>
        <p:nvSpPr>
          <p:cNvPr id="320" name="Google Shape;320;p36"/>
          <p:cNvSpPr/>
          <p:nvPr/>
        </p:nvSpPr>
        <p:spPr>
          <a:xfrm rot="600000">
            <a:off x="3048816" y="3160159"/>
            <a:ext cx="2590800" cy="277812"/>
          </a:xfrm>
          <a:prstGeom prst="rightArrow">
            <a:avLst>
              <a:gd fmla="val 32881" name="adj1"/>
              <a:gd fmla="val 233143" name="adj2"/>
            </a:avLst>
          </a:prstGeom>
          <a:solidFill>
            <a:srgbClr val="CCFFCC"/>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21" name="Google Shape;321;p36"/>
          <p:cNvGrpSpPr/>
          <p:nvPr/>
        </p:nvGrpSpPr>
        <p:grpSpPr>
          <a:xfrm>
            <a:off x="519057" y="4706955"/>
            <a:ext cx="3989943" cy="1935189"/>
            <a:chOff x="519057" y="4706955"/>
            <a:chExt cx="3989943" cy="1935189"/>
          </a:xfrm>
        </p:grpSpPr>
        <p:pic>
          <p:nvPicPr>
            <p:cNvPr descr="D:\Travail\Cours-TP\Année 2013-2014\BTS SN\Pres BTS SN IR\JDM\siteWebPC.bmp" id="322" name="Google Shape;322;p36"/>
            <p:cNvPicPr preferRelativeResize="0"/>
            <p:nvPr/>
          </p:nvPicPr>
          <p:blipFill rotWithShape="1">
            <a:blip r:embed="rId10">
              <a:alphaModFix/>
            </a:blip>
            <a:srcRect b="0" l="0" r="0" t="0"/>
            <a:stretch/>
          </p:blipFill>
          <p:spPr>
            <a:xfrm>
              <a:off x="2454246" y="4706955"/>
              <a:ext cx="2054754" cy="1935189"/>
            </a:xfrm>
            <a:prstGeom prst="rect">
              <a:avLst/>
            </a:prstGeom>
            <a:noFill/>
            <a:ln>
              <a:noFill/>
            </a:ln>
          </p:spPr>
        </p:pic>
        <p:pic>
          <p:nvPicPr>
            <p:cNvPr descr="C:\Documents and Settings\chris\Local Settings\Temporary Internet Files\Content.IE5\A3L523N0\MC900432565[1].png" id="323" name="Google Shape;323;p36"/>
            <p:cNvPicPr preferRelativeResize="0"/>
            <p:nvPr/>
          </p:nvPicPr>
          <p:blipFill rotWithShape="1">
            <a:blip r:embed="rId11">
              <a:alphaModFix/>
            </a:blip>
            <a:srcRect b="0" l="0" r="0" t="0"/>
            <a:stretch/>
          </p:blipFill>
          <p:spPr>
            <a:xfrm>
              <a:off x="519057" y="4706955"/>
              <a:ext cx="1862163" cy="1862163"/>
            </a:xfrm>
            <a:prstGeom prst="rect">
              <a:avLst/>
            </a:prstGeom>
            <a:noFill/>
            <a:ln>
              <a:noFill/>
            </a:ln>
          </p:spPr>
        </p:pic>
      </p:grpSp>
      <p:sp>
        <p:nvSpPr>
          <p:cNvPr id="324" name="Google Shape;324;p36"/>
          <p:cNvSpPr/>
          <p:nvPr/>
        </p:nvSpPr>
        <p:spPr>
          <a:xfrm rot="-1620000">
            <a:off x="4041973" y="4490726"/>
            <a:ext cx="1828800" cy="195182"/>
          </a:xfrm>
          <a:prstGeom prst="rightArrow">
            <a:avLst>
              <a:gd fmla="val 50000" name="adj1"/>
              <a:gd fmla="val 164572" name="adj2"/>
            </a:avLst>
          </a:prstGeom>
          <a:solidFill>
            <a:srgbClr val="CCFFCC"/>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500"/>
                                        <p:tgtEl>
                                          <p:spTgt spid="312"/>
                                        </p:tgtEl>
                                      </p:cBhvr>
                                    </p:animEffect>
                                  </p:childTnLst>
                                </p:cTn>
                              </p:par>
                              <p:par>
                                <p:cTn fill="hold" nodeType="with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500"/>
                                        <p:tgtEl>
                                          <p:spTgt spid="311"/>
                                        </p:tgtEl>
                                      </p:cBhvr>
                                    </p:animEffect>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317"/>
                                        </p:tgtEl>
                                        <p:attrNameLst>
                                          <p:attrName>style.visibility</p:attrName>
                                        </p:attrNameLst>
                                      </p:cBhvr>
                                      <p:to>
                                        <p:strVal val="visible"/>
                                      </p:to>
                                    </p:set>
                                    <p:anim calcmode="lin" valueType="num">
                                      <p:cBhvr additive="base">
                                        <p:cTn dur="2000"/>
                                        <p:tgtEl>
                                          <p:spTgt spid="31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1230"/>
                                        <p:tgtEl>
                                          <p:spTgt spid="3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313"/>
                                        </p:tgtEl>
                                        <p:attrNameLst>
                                          <p:attrName>style.visibility</p:attrName>
                                        </p:attrNameLst>
                                      </p:cBhvr>
                                      <p:to>
                                        <p:strVal val="visible"/>
                                      </p:to>
                                    </p:set>
                                    <p:anim calcmode="lin" valueType="num">
                                      <p:cBhvr additive="base">
                                        <p:cTn dur="500"/>
                                        <p:tgtEl>
                                          <p:spTgt spid="313"/>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320"/>
                                        </p:tgtEl>
                                        <p:attrNameLst>
                                          <p:attrName>style.visibility</p:attrName>
                                        </p:attrNameLst>
                                      </p:cBhvr>
                                      <p:to>
                                        <p:strVal val="visible"/>
                                      </p:to>
                                    </p:set>
                                    <p:anim calcmode="lin" valueType="num">
                                      <p:cBhvr additive="base">
                                        <p:cTn dur="1000"/>
                                        <p:tgtEl>
                                          <p:spTgt spid="32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1"/>
                                        </p:tgtEl>
                                        <p:attrNameLst>
                                          <p:attrName>style.visibility</p:attrName>
                                        </p:attrNameLst>
                                      </p:cBhvr>
                                      <p:to>
                                        <p:strVal val="visible"/>
                                      </p:to>
                                    </p:set>
                                    <p:anim calcmode="lin" valueType="num">
                                      <p:cBhvr additive="base">
                                        <p:cTn dur="500"/>
                                        <p:tgtEl>
                                          <p:spTgt spid="321"/>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324"/>
                                        </p:tgtEl>
                                        <p:attrNameLst>
                                          <p:attrName>style.visibility</p:attrName>
                                        </p:attrNameLst>
                                      </p:cBhvr>
                                      <p:to>
                                        <p:strVal val="visible"/>
                                      </p:to>
                                    </p:set>
                                    <p:anim calcmode="lin" valueType="num">
                                      <p:cBhvr additive="base">
                                        <p:cTn dur="1000"/>
                                        <p:tgtEl>
                                          <p:spTgt spid="32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37"/>
          <p:cNvSpPr txBox="1"/>
          <p:nvPr>
            <p:ph type="title"/>
          </p:nvPr>
        </p:nvSpPr>
        <p:spPr>
          <a:xfrm>
            <a:off x="685800" y="304800"/>
            <a:ext cx="72390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4800"/>
              <a:buNone/>
            </a:pPr>
            <a:r>
              <a:rPr b="1" i="0" lang="fr-FR" sz="4800">
                <a:solidFill>
                  <a:srgbClr val="000000"/>
                </a:solidFill>
                <a:latin typeface="Calibri"/>
                <a:ea typeface="Calibri"/>
                <a:cs typeface="Calibri"/>
                <a:sym typeface="Calibri"/>
              </a:rPr>
              <a:t>Exemples de projets</a:t>
            </a:r>
            <a:endParaRPr b="1" i="0" sz="4800">
              <a:solidFill>
                <a:srgbClr val="000000"/>
              </a:solidFill>
              <a:latin typeface="Calibri"/>
              <a:ea typeface="Calibri"/>
              <a:cs typeface="Calibri"/>
              <a:sym typeface="Calibri"/>
            </a:endParaRPr>
          </a:p>
        </p:txBody>
      </p:sp>
      <p:sp>
        <p:nvSpPr>
          <p:cNvPr id="331" name="Google Shape;331;p37"/>
          <p:cNvSpPr txBox="1"/>
          <p:nvPr/>
        </p:nvSpPr>
        <p:spPr>
          <a:xfrm>
            <a:off x="647564" y="1392019"/>
            <a:ext cx="5040560" cy="523220"/>
          </a:xfrm>
          <a:prstGeom prst="rect">
            <a:avLst/>
          </a:prstGeom>
          <a:gradFill>
            <a:gsLst>
              <a:gs pos="0">
                <a:srgbClr val="D6B19C"/>
              </a:gs>
              <a:gs pos="2000">
                <a:srgbClr val="D6B19C"/>
              </a:gs>
              <a:gs pos="40000">
                <a:srgbClr val="D49E6C"/>
              </a:gs>
              <a:gs pos="70000">
                <a:srgbClr val="A65528"/>
              </a:gs>
              <a:gs pos="100000">
                <a:srgbClr val="663012"/>
              </a:gs>
            </a:gsLst>
            <a:lin ang="8100000" scaled="0"/>
          </a:gra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fr-FR" sz="2800" u="none" cap="none" strike="noStrike">
                <a:solidFill>
                  <a:srgbClr val="FFFFFF"/>
                </a:solidFill>
                <a:latin typeface="Calibri"/>
                <a:ea typeface="Calibri"/>
                <a:cs typeface="Calibri"/>
                <a:sym typeface="Calibri"/>
              </a:rPr>
              <a:t>Protection du travailleur isolé</a:t>
            </a:r>
            <a:endParaRPr b="1" i="0" sz="2800" u="none" cap="none" strike="noStrike">
              <a:solidFill>
                <a:srgbClr val="FFFFFF"/>
              </a:solidFill>
              <a:latin typeface="Calibri"/>
              <a:ea typeface="Calibri"/>
              <a:cs typeface="Calibri"/>
              <a:sym typeface="Calibri"/>
            </a:endParaRPr>
          </a:p>
        </p:txBody>
      </p:sp>
      <p:sp>
        <p:nvSpPr>
          <p:cNvPr id="332" name="Google Shape;332;p37"/>
          <p:cNvSpPr txBox="1"/>
          <p:nvPr/>
        </p:nvSpPr>
        <p:spPr>
          <a:xfrm>
            <a:off x="1187624" y="1952836"/>
            <a:ext cx="7128792" cy="2232248"/>
          </a:xfrm>
          <a:prstGeom prst="rect">
            <a:avLst/>
          </a:prstGeom>
          <a:noFill/>
          <a:ln>
            <a:noFill/>
          </a:ln>
        </p:spPr>
        <p:txBody>
          <a:bodyPr anchorCtr="0" anchor="t" bIns="45700" lIns="91425" spcFirstLastPara="1" rIns="91425" wrap="square" tIns="45700">
            <a:normAutofit fontScale="55000" lnSpcReduction="20000"/>
          </a:bodyPr>
          <a:lstStyle/>
          <a:p>
            <a:pPr indent="-514350" lvl="0" marL="514350" marR="0" rtl="0" algn="l">
              <a:lnSpc>
                <a:spcPct val="100000"/>
              </a:lnSpc>
              <a:spcBef>
                <a:spcPts val="0"/>
              </a:spcBef>
              <a:spcAft>
                <a:spcPts val="0"/>
              </a:spcAft>
              <a:buClr>
                <a:schemeClr val="accent1"/>
              </a:buClr>
              <a:buSzPct val="85000"/>
              <a:buFont typeface="Arial"/>
              <a:buChar char="•"/>
            </a:pPr>
            <a:r>
              <a:rPr b="0" i="0" lang="fr-FR" sz="4700" u="none" cap="none" strike="noStrike">
                <a:solidFill>
                  <a:schemeClr val="lt2"/>
                </a:solidFill>
                <a:latin typeface="Arial"/>
                <a:ea typeface="Arial"/>
                <a:cs typeface="Arial"/>
                <a:sym typeface="Arial"/>
              </a:rPr>
              <a:t>tracer le positionnement d'un travailleur isolé</a:t>
            </a:r>
            <a:endParaRPr b="0" i="0" sz="1400" u="none" cap="none" strike="noStrike">
              <a:solidFill>
                <a:srgbClr val="000000"/>
              </a:solidFill>
              <a:latin typeface="Arial"/>
              <a:ea typeface="Arial"/>
              <a:cs typeface="Arial"/>
              <a:sym typeface="Arial"/>
            </a:endParaRPr>
          </a:p>
          <a:p>
            <a:pPr indent="-514350" lvl="0" marL="514350" marR="0" rtl="0" algn="l">
              <a:lnSpc>
                <a:spcPct val="100000"/>
              </a:lnSpc>
              <a:spcBef>
                <a:spcPts val="580"/>
              </a:spcBef>
              <a:spcAft>
                <a:spcPts val="0"/>
              </a:spcAft>
              <a:buClr>
                <a:schemeClr val="accent1"/>
              </a:buClr>
              <a:buSzPct val="85000"/>
              <a:buFont typeface="Arial"/>
              <a:buChar char="•"/>
            </a:pPr>
            <a:r>
              <a:rPr b="0" i="0" lang="fr-FR" sz="4700" u="none" cap="none" strike="noStrike">
                <a:solidFill>
                  <a:schemeClr val="lt2"/>
                </a:solidFill>
                <a:latin typeface="Arial"/>
                <a:ea typeface="Arial"/>
                <a:cs typeface="Arial"/>
                <a:sym typeface="Arial"/>
              </a:rPr>
              <a:t>détecter la perte de verticalité en cas de chute, d'accident…</a:t>
            </a:r>
            <a:endParaRPr b="0" i="0" sz="1400" u="none" cap="none" strike="noStrike">
              <a:solidFill>
                <a:srgbClr val="000000"/>
              </a:solidFill>
              <a:latin typeface="Arial"/>
              <a:ea typeface="Arial"/>
              <a:cs typeface="Arial"/>
              <a:sym typeface="Arial"/>
            </a:endParaRPr>
          </a:p>
          <a:p>
            <a:pPr indent="-514350" lvl="0" marL="514350" marR="0" rtl="0" algn="l">
              <a:lnSpc>
                <a:spcPct val="100000"/>
              </a:lnSpc>
              <a:spcBef>
                <a:spcPts val="580"/>
              </a:spcBef>
              <a:spcAft>
                <a:spcPts val="0"/>
              </a:spcAft>
              <a:buClr>
                <a:schemeClr val="accent1"/>
              </a:buClr>
              <a:buSzPct val="85000"/>
              <a:buFont typeface="Arial"/>
              <a:buChar char="•"/>
            </a:pPr>
            <a:r>
              <a:rPr b="0" i="0" lang="fr-FR" sz="4700" u="none" cap="none" strike="noStrike">
                <a:solidFill>
                  <a:schemeClr val="lt2"/>
                </a:solidFill>
                <a:latin typeface="Arial"/>
                <a:ea typeface="Arial"/>
                <a:cs typeface="Arial"/>
                <a:sym typeface="Arial"/>
              </a:rPr>
              <a:t>déclencher des alertes.</a:t>
            </a:r>
            <a:endParaRPr b="0" i="0" sz="1400" u="none" cap="none" strike="noStrike">
              <a:solidFill>
                <a:srgbClr val="000000"/>
              </a:solidFill>
              <a:latin typeface="Arial"/>
              <a:ea typeface="Arial"/>
              <a:cs typeface="Arial"/>
              <a:sym typeface="Arial"/>
            </a:endParaRPr>
          </a:p>
          <a:p>
            <a:pPr indent="-514350" lvl="0" marL="514350" marR="0" rtl="0" algn="l">
              <a:lnSpc>
                <a:spcPct val="100000"/>
              </a:lnSpc>
              <a:spcBef>
                <a:spcPts val="580"/>
              </a:spcBef>
              <a:spcAft>
                <a:spcPts val="0"/>
              </a:spcAft>
              <a:buClr>
                <a:schemeClr val="accent1"/>
              </a:buClr>
              <a:buSzPct val="85000"/>
              <a:buFont typeface="Arial"/>
              <a:buChar char="•"/>
            </a:pPr>
            <a:r>
              <a:rPr b="0" i="0" lang="fr-FR" sz="4700" u="none" cap="none" strike="noStrike">
                <a:solidFill>
                  <a:schemeClr val="lt2"/>
                </a:solidFill>
                <a:latin typeface="Arial"/>
                <a:ea typeface="Arial"/>
                <a:cs typeface="Arial"/>
                <a:sym typeface="Arial"/>
              </a:rPr>
              <a:t>SOS</a:t>
            </a:r>
            <a:endParaRPr b="0" i="0" sz="6500" u="none" cap="none" strike="noStrike">
              <a:solidFill>
                <a:schemeClr val="lt2"/>
              </a:solidFill>
              <a:latin typeface="Arial"/>
              <a:ea typeface="Arial"/>
              <a:cs typeface="Arial"/>
              <a:sym typeface="Arial"/>
            </a:endParaRPr>
          </a:p>
          <a:p>
            <a:pPr indent="0" lvl="0" marL="0" marR="0" rtl="0" algn="l">
              <a:lnSpc>
                <a:spcPct val="100000"/>
              </a:lnSpc>
              <a:spcBef>
                <a:spcPts val="580"/>
              </a:spcBef>
              <a:spcAft>
                <a:spcPts val="0"/>
              </a:spcAft>
              <a:buClr>
                <a:schemeClr val="accent1"/>
              </a:buClr>
              <a:buSzPct val="85000"/>
              <a:buFont typeface="Noto Sans Symbols"/>
              <a:buNone/>
            </a:pPr>
            <a:r>
              <a:t/>
            </a:r>
            <a:endParaRPr b="0" i="0" sz="2600" u="none" cap="none" strike="noStrike">
              <a:solidFill>
                <a:schemeClr val="lt2"/>
              </a:solidFill>
              <a:latin typeface="Arial"/>
              <a:ea typeface="Arial"/>
              <a:cs typeface="Arial"/>
              <a:sym typeface="Arial"/>
            </a:endParaRPr>
          </a:p>
        </p:txBody>
      </p:sp>
      <p:pic>
        <p:nvPicPr>
          <p:cNvPr descr="Vue Satellite" id="333" name="Google Shape;333;p37"/>
          <p:cNvPicPr preferRelativeResize="0"/>
          <p:nvPr/>
        </p:nvPicPr>
        <p:blipFill rotWithShape="1">
          <a:blip r:embed="rId3">
            <a:alphaModFix/>
          </a:blip>
          <a:srcRect b="0" l="0" r="0" t="0"/>
          <a:stretch/>
        </p:blipFill>
        <p:spPr>
          <a:xfrm>
            <a:off x="2555776" y="3392996"/>
            <a:ext cx="5112568" cy="3190244"/>
          </a:xfrm>
          <a:prstGeom prst="rect">
            <a:avLst/>
          </a:prstGeom>
          <a:noFill/>
          <a:ln>
            <a:noFill/>
          </a:ln>
        </p:spPr>
      </p:pic>
      <p:pic>
        <p:nvPicPr>
          <p:cNvPr descr="F:\Documents\cours\iris\Projets\TravailleurIsolated\validation\images\images.gif" id="334" name="Google Shape;334;p37"/>
          <p:cNvPicPr preferRelativeResize="0"/>
          <p:nvPr/>
        </p:nvPicPr>
        <p:blipFill rotWithShape="1">
          <a:blip r:embed="rId4">
            <a:alphaModFix/>
          </a:blip>
          <a:srcRect b="0" l="0" r="0" t="0"/>
          <a:stretch/>
        </p:blipFill>
        <p:spPr>
          <a:xfrm>
            <a:off x="107504" y="4653136"/>
            <a:ext cx="1213396" cy="1213396"/>
          </a:xfrm>
          <a:prstGeom prst="rect">
            <a:avLst/>
          </a:prstGeom>
          <a:noFill/>
          <a:ln>
            <a:noFill/>
          </a:ln>
        </p:spPr>
      </p:pic>
      <p:pic>
        <p:nvPicPr>
          <p:cNvPr id="335" name="Google Shape;335;p37"/>
          <p:cNvPicPr preferRelativeResize="0"/>
          <p:nvPr/>
        </p:nvPicPr>
        <p:blipFill rotWithShape="1">
          <a:blip r:embed="rId5">
            <a:alphaModFix/>
          </a:blip>
          <a:srcRect b="0" l="0" r="0" t="0"/>
          <a:stretch/>
        </p:blipFill>
        <p:spPr>
          <a:xfrm>
            <a:off x="323528" y="5733256"/>
            <a:ext cx="1152128" cy="896616"/>
          </a:xfrm>
          <a:prstGeom prst="rect">
            <a:avLst/>
          </a:prstGeom>
          <a:noFill/>
          <a:ln>
            <a:noFill/>
          </a:ln>
        </p:spPr>
      </p:pic>
      <p:pic>
        <p:nvPicPr>
          <p:cNvPr id="336" name="Google Shape;336;p37"/>
          <p:cNvPicPr preferRelativeResize="0"/>
          <p:nvPr/>
        </p:nvPicPr>
        <p:blipFill rotWithShape="1">
          <a:blip r:embed="rId6">
            <a:alphaModFix/>
          </a:blip>
          <a:srcRect b="0" l="0" r="0" t="0"/>
          <a:stretch/>
        </p:blipFill>
        <p:spPr>
          <a:xfrm>
            <a:off x="3563888" y="5085184"/>
            <a:ext cx="806772" cy="622367"/>
          </a:xfrm>
          <a:prstGeom prst="rect">
            <a:avLst/>
          </a:prstGeom>
          <a:noFill/>
          <a:ln>
            <a:noFill/>
          </a:ln>
        </p:spPr>
      </p:pic>
      <p:pic>
        <p:nvPicPr>
          <p:cNvPr id="337" name="Google Shape;337;p37"/>
          <p:cNvPicPr preferRelativeResize="0"/>
          <p:nvPr/>
        </p:nvPicPr>
        <p:blipFill rotWithShape="1">
          <a:blip r:embed="rId7">
            <a:alphaModFix/>
          </a:blip>
          <a:srcRect b="0" l="0" r="0" t="0"/>
          <a:stretch/>
        </p:blipFill>
        <p:spPr>
          <a:xfrm>
            <a:off x="4644008" y="5085184"/>
            <a:ext cx="864096" cy="676092"/>
          </a:xfrm>
          <a:prstGeom prst="rect">
            <a:avLst/>
          </a:prstGeom>
          <a:noFill/>
          <a:ln>
            <a:noFill/>
          </a:ln>
        </p:spPr>
      </p:pic>
      <p:sp>
        <p:nvSpPr>
          <p:cNvPr id="338" name="Google Shape;338;p37"/>
          <p:cNvSpPr txBox="1"/>
          <p:nvPr/>
        </p:nvSpPr>
        <p:spPr>
          <a:xfrm>
            <a:off x="1259632" y="5085184"/>
            <a:ext cx="1153136"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rgbClr val="000000"/>
                </a:solidFill>
                <a:latin typeface="Arial"/>
                <a:ea typeface="Arial"/>
                <a:cs typeface="Arial"/>
                <a:sym typeface="Arial"/>
              </a:rPr>
              <a:t>SMS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rgbClr val="000000"/>
                </a:solidFill>
                <a:latin typeface="Arial"/>
                <a:ea typeface="Arial"/>
                <a:cs typeface="Arial"/>
                <a:sym typeface="Arial"/>
              </a:rPr>
              <a:t>Appel Vocal</a:t>
            </a:r>
            <a:endParaRPr b="0" i="0" sz="1400" u="none" cap="none" strike="noStrike">
              <a:solidFill>
                <a:srgbClr val="000000"/>
              </a:solidFill>
              <a:latin typeface="Arial"/>
              <a:ea typeface="Arial"/>
              <a:cs typeface="Arial"/>
              <a:sym typeface="Arial"/>
            </a:endParaRPr>
          </a:p>
        </p:txBody>
      </p:sp>
      <p:sp>
        <p:nvSpPr>
          <p:cNvPr id="339" name="Google Shape;339;p37"/>
          <p:cNvSpPr txBox="1"/>
          <p:nvPr/>
        </p:nvSpPr>
        <p:spPr>
          <a:xfrm>
            <a:off x="1043608" y="6237312"/>
            <a:ext cx="54534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rgbClr val="000000"/>
                </a:solidFill>
                <a:latin typeface="Arial"/>
                <a:ea typeface="Arial"/>
                <a:cs typeface="Arial"/>
                <a:sym typeface="Arial"/>
              </a:rPr>
              <a:t>SOS</a:t>
            </a:r>
            <a:endParaRPr b="0" i="0" sz="1400" u="none" cap="none" strike="noStrike">
              <a:solidFill>
                <a:srgbClr val="000000"/>
              </a:solidFill>
              <a:latin typeface="Arial"/>
              <a:ea typeface="Arial"/>
              <a:cs typeface="Arial"/>
              <a:sym typeface="Arial"/>
            </a:endParaRPr>
          </a:p>
        </p:txBody>
      </p:sp>
      <p:grpSp>
        <p:nvGrpSpPr>
          <p:cNvPr id="340" name="Google Shape;340;p37"/>
          <p:cNvGrpSpPr/>
          <p:nvPr/>
        </p:nvGrpSpPr>
        <p:grpSpPr>
          <a:xfrm rot="8141954">
            <a:off x="301166" y="3453933"/>
            <a:ext cx="551124" cy="734416"/>
            <a:chOff x="755576" y="3356993"/>
            <a:chExt cx="1442308" cy="1386378"/>
          </a:xfrm>
        </p:grpSpPr>
        <p:sp>
          <p:nvSpPr>
            <p:cNvPr id="341" name="Google Shape;341;p37"/>
            <p:cNvSpPr/>
            <p:nvPr/>
          </p:nvSpPr>
          <p:spPr>
            <a:xfrm rot="1852136">
              <a:off x="866958" y="3945054"/>
              <a:ext cx="1008062" cy="431800"/>
            </a:xfrm>
            <a:custGeom>
              <a:rect b="b" l="l" r="r" t="t"/>
              <a:pathLst>
                <a:path extrusionOk="0" h="21600" w="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37"/>
            <p:cNvSpPr/>
            <p:nvPr/>
          </p:nvSpPr>
          <p:spPr>
            <a:xfrm rot="1852136">
              <a:off x="825533" y="4194321"/>
              <a:ext cx="576262" cy="431800"/>
            </a:xfrm>
            <a:custGeom>
              <a:rect b="b" l="l" r="r" t="t"/>
              <a:pathLst>
                <a:path extrusionOk="0" h="21600" w="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37"/>
            <p:cNvSpPr/>
            <p:nvPr/>
          </p:nvSpPr>
          <p:spPr>
            <a:xfrm rot="1852136">
              <a:off x="1019455" y="3611707"/>
              <a:ext cx="1130574" cy="498684"/>
            </a:xfrm>
            <a:custGeom>
              <a:rect b="b" l="l" r="r" t="t"/>
              <a:pathLst>
                <a:path extrusionOk="0" h="21600" w="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44" name="Google Shape;344;p37"/>
          <p:cNvGrpSpPr/>
          <p:nvPr/>
        </p:nvGrpSpPr>
        <p:grpSpPr>
          <a:xfrm>
            <a:off x="4968044" y="2636912"/>
            <a:ext cx="1957983" cy="720080"/>
            <a:chOff x="3995936" y="2492896"/>
            <a:chExt cx="1957983" cy="720080"/>
          </a:xfrm>
        </p:grpSpPr>
        <p:pic>
          <p:nvPicPr>
            <p:cNvPr id="345" name="Google Shape;345;p37"/>
            <p:cNvPicPr preferRelativeResize="0"/>
            <p:nvPr/>
          </p:nvPicPr>
          <p:blipFill rotWithShape="1">
            <a:blip r:embed="rId8">
              <a:alphaModFix/>
            </a:blip>
            <a:srcRect b="0" l="0" r="0" t="0"/>
            <a:stretch/>
          </p:blipFill>
          <p:spPr>
            <a:xfrm>
              <a:off x="3995936" y="2492896"/>
              <a:ext cx="720080" cy="720080"/>
            </a:xfrm>
            <a:prstGeom prst="rect">
              <a:avLst/>
            </a:prstGeom>
            <a:noFill/>
            <a:ln>
              <a:noFill/>
            </a:ln>
          </p:spPr>
        </p:pic>
        <p:sp>
          <p:nvSpPr>
            <p:cNvPr id="346" name="Google Shape;346;p37"/>
            <p:cNvSpPr txBox="1"/>
            <p:nvPr/>
          </p:nvSpPr>
          <p:spPr>
            <a:xfrm>
              <a:off x="4716016" y="2636912"/>
              <a:ext cx="123790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rgbClr val="000000"/>
                  </a:solidFill>
                  <a:latin typeface="Arial"/>
                  <a:ea typeface="Arial"/>
                  <a:cs typeface="Arial"/>
                  <a:sym typeface="Arial"/>
                </a:rPr>
                <a:t>Serveur Web</a:t>
              </a:r>
              <a:endParaRPr b="0" i="0" sz="1400" u="none" cap="none" strike="noStrike">
                <a:solidFill>
                  <a:srgbClr val="000000"/>
                </a:solidFill>
                <a:latin typeface="Arial"/>
                <a:ea typeface="Arial"/>
                <a:cs typeface="Arial"/>
                <a:sym typeface="Arial"/>
              </a:endParaRPr>
            </a:p>
          </p:txBody>
        </p:sp>
      </p:grpSp>
      <p:grpSp>
        <p:nvGrpSpPr>
          <p:cNvPr id="347" name="Google Shape;347;p37"/>
          <p:cNvGrpSpPr/>
          <p:nvPr/>
        </p:nvGrpSpPr>
        <p:grpSpPr>
          <a:xfrm>
            <a:off x="1025260" y="4238556"/>
            <a:ext cx="551124" cy="734416"/>
            <a:chOff x="755576" y="3356993"/>
            <a:chExt cx="1442308" cy="1386378"/>
          </a:xfrm>
        </p:grpSpPr>
        <p:sp>
          <p:nvSpPr>
            <p:cNvPr id="348" name="Google Shape;348;p37"/>
            <p:cNvSpPr/>
            <p:nvPr/>
          </p:nvSpPr>
          <p:spPr>
            <a:xfrm rot="1852136">
              <a:off x="866958" y="3945054"/>
              <a:ext cx="1008062" cy="431800"/>
            </a:xfrm>
            <a:custGeom>
              <a:rect b="b" l="l" r="r" t="t"/>
              <a:pathLst>
                <a:path extrusionOk="0" h="21600" w="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37"/>
            <p:cNvSpPr/>
            <p:nvPr/>
          </p:nvSpPr>
          <p:spPr>
            <a:xfrm rot="1852136">
              <a:off x="825533" y="4194321"/>
              <a:ext cx="576262" cy="431800"/>
            </a:xfrm>
            <a:custGeom>
              <a:rect b="b" l="l" r="r" t="t"/>
              <a:pathLst>
                <a:path extrusionOk="0" h="21600" w="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37"/>
            <p:cNvSpPr/>
            <p:nvPr/>
          </p:nvSpPr>
          <p:spPr>
            <a:xfrm rot="1852136">
              <a:off x="1019455" y="3611707"/>
              <a:ext cx="1130574" cy="498684"/>
            </a:xfrm>
            <a:custGeom>
              <a:rect b="b" l="l" r="r" t="t"/>
              <a:pathLst>
                <a:path extrusionOk="0" h="21600" w="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F:\Documents\cours\iris\Projets\TravailleurIsolated\validation\images\images.gif" id="351" name="Google Shape;351;p37"/>
          <p:cNvPicPr preferRelativeResize="0"/>
          <p:nvPr/>
        </p:nvPicPr>
        <p:blipFill rotWithShape="1">
          <a:blip r:embed="rId4">
            <a:alphaModFix/>
          </a:blip>
          <a:srcRect b="0" l="0" r="0" t="0"/>
          <a:stretch/>
        </p:blipFill>
        <p:spPr>
          <a:xfrm>
            <a:off x="7488324" y="2636912"/>
            <a:ext cx="1213396" cy="1213396"/>
          </a:xfrm>
          <a:prstGeom prst="rect">
            <a:avLst/>
          </a:prstGeom>
          <a:noFill/>
          <a:ln>
            <a:noFill/>
          </a:ln>
        </p:spPr>
      </p:pic>
      <p:pic>
        <p:nvPicPr>
          <p:cNvPr descr="F:\Documents\cours\iris\Projets\TravailleurIsolated\validation\images\images.gif" id="352" name="Google Shape;352;p37"/>
          <p:cNvPicPr preferRelativeResize="0"/>
          <p:nvPr/>
        </p:nvPicPr>
        <p:blipFill rotWithShape="1">
          <a:blip r:embed="rId4">
            <a:alphaModFix/>
          </a:blip>
          <a:srcRect b="0" l="0" r="0" t="0"/>
          <a:stretch/>
        </p:blipFill>
        <p:spPr>
          <a:xfrm>
            <a:off x="7740352" y="2744924"/>
            <a:ext cx="1213396" cy="1213396"/>
          </a:xfrm>
          <a:prstGeom prst="rect">
            <a:avLst/>
          </a:prstGeom>
          <a:noFill/>
          <a:ln>
            <a:noFill/>
          </a:ln>
        </p:spPr>
      </p:pic>
      <p:pic>
        <p:nvPicPr>
          <p:cNvPr descr="F:\Documents\cours\iris\Projets\TravailleurIsolated\validation\images\images.gif" id="353" name="Google Shape;353;p37"/>
          <p:cNvPicPr preferRelativeResize="0"/>
          <p:nvPr/>
        </p:nvPicPr>
        <p:blipFill rotWithShape="1">
          <a:blip r:embed="rId4">
            <a:alphaModFix/>
          </a:blip>
          <a:srcRect b="0" l="0" r="0" t="0"/>
          <a:stretch/>
        </p:blipFill>
        <p:spPr>
          <a:xfrm>
            <a:off x="7930604" y="2924944"/>
            <a:ext cx="1213396" cy="1213396"/>
          </a:xfrm>
          <a:prstGeom prst="rect">
            <a:avLst/>
          </a:prstGeom>
          <a:noFill/>
          <a:ln>
            <a:noFill/>
          </a:ln>
        </p:spPr>
      </p:pic>
      <p:grpSp>
        <p:nvGrpSpPr>
          <p:cNvPr id="354" name="Google Shape;354;p37"/>
          <p:cNvGrpSpPr/>
          <p:nvPr/>
        </p:nvGrpSpPr>
        <p:grpSpPr>
          <a:xfrm rot="8141954">
            <a:off x="292782" y="3445549"/>
            <a:ext cx="551124" cy="734416"/>
            <a:chOff x="755576" y="3356993"/>
            <a:chExt cx="1442308" cy="1386378"/>
          </a:xfrm>
        </p:grpSpPr>
        <p:sp>
          <p:nvSpPr>
            <p:cNvPr id="355" name="Google Shape;355;p37"/>
            <p:cNvSpPr/>
            <p:nvPr/>
          </p:nvSpPr>
          <p:spPr>
            <a:xfrm rot="1852136">
              <a:off x="866958" y="3945054"/>
              <a:ext cx="1008062" cy="431800"/>
            </a:xfrm>
            <a:custGeom>
              <a:rect b="b" l="l" r="r" t="t"/>
              <a:pathLst>
                <a:path extrusionOk="0" h="21600" w="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37"/>
            <p:cNvSpPr/>
            <p:nvPr/>
          </p:nvSpPr>
          <p:spPr>
            <a:xfrm rot="1852136">
              <a:off x="825533" y="4194321"/>
              <a:ext cx="576262" cy="431800"/>
            </a:xfrm>
            <a:custGeom>
              <a:rect b="b" l="l" r="r" t="t"/>
              <a:pathLst>
                <a:path extrusionOk="0" h="21600" w="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37"/>
            <p:cNvSpPr/>
            <p:nvPr/>
          </p:nvSpPr>
          <p:spPr>
            <a:xfrm rot="1852136">
              <a:off x="1019455" y="3611707"/>
              <a:ext cx="1130574" cy="498684"/>
            </a:xfrm>
            <a:custGeom>
              <a:rect b="b" l="l" r="r" t="t"/>
              <a:pathLst>
                <a:path extrusionOk="0" h="21600" w="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58" name="Google Shape;358;p37"/>
          <p:cNvGrpSpPr/>
          <p:nvPr/>
        </p:nvGrpSpPr>
        <p:grpSpPr>
          <a:xfrm>
            <a:off x="1016876" y="4230172"/>
            <a:ext cx="551124" cy="734416"/>
            <a:chOff x="755576" y="3356993"/>
            <a:chExt cx="1442308" cy="1386378"/>
          </a:xfrm>
        </p:grpSpPr>
        <p:sp>
          <p:nvSpPr>
            <p:cNvPr id="359" name="Google Shape;359;p37"/>
            <p:cNvSpPr/>
            <p:nvPr/>
          </p:nvSpPr>
          <p:spPr>
            <a:xfrm rot="1852136">
              <a:off x="866958" y="3945054"/>
              <a:ext cx="1008062" cy="431800"/>
            </a:xfrm>
            <a:custGeom>
              <a:rect b="b" l="l" r="r" t="t"/>
              <a:pathLst>
                <a:path extrusionOk="0" h="21600" w="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37"/>
            <p:cNvSpPr/>
            <p:nvPr/>
          </p:nvSpPr>
          <p:spPr>
            <a:xfrm rot="1852136">
              <a:off x="825533" y="4194321"/>
              <a:ext cx="576262" cy="431800"/>
            </a:xfrm>
            <a:custGeom>
              <a:rect b="b" l="l" r="r" t="t"/>
              <a:pathLst>
                <a:path extrusionOk="0" h="21600" w="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37"/>
            <p:cNvSpPr/>
            <p:nvPr/>
          </p:nvSpPr>
          <p:spPr>
            <a:xfrm rot="1852136">
              <a:off x="1019455" y="3611707"/>
              <a:ext cx="1130574" cy="498684"/>
            </a:xfrm>
            <a:custGeom>
              <a:rect b="b" l="l" r="r" t="t"/>
              <a:pathLst>
                <a:path extrusionOk="0" h="21600" w="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F:\Documents\cours\iris\Projets\TravailleurIsolated\validation\images\images.gif" id="362" name="Google Shape;362;p37"/>
          <p:cNvPicPr preferRelativeResize="0"/>
          <p:nvPr/>
        </p:nvPicPr>
        <p:blipFill rotWithShape="1">
          <a:blip r:embed="rId4">
            <a:alphaModFix/>
          </a:blip>
          <a:srcRect b="0" l="0" r="0" t="0"/>
          <a:stretch/>
        </p:blipFill>
        <p:spPr>
          <a:xfrm rot="5400000">
            <a:off x="323528" y="4941168"/>
            <a:ext cx="1213396" cy="1213396"/>
          </a:xfrm>
          <a:prstGeom prst="rect">
            <a:avLst/>
          </a:prstGeom>
          <a:noFill/>
          <a:ln>
            <a:noFill/>
          </a:ln>
        </p:spPr>
      </p:pic>
      <p:sp>
        <p:nvSpPr>
          <p:cNvPr id="363" name="Google Shape;363;p37"/>
          <p:cNvSpPr txBox="1"/>
          <p:nvPr/>
        </p:nvSpPr>
        <p:spPr>
          <a:xfrm>
            <a:off x="1331640" y="5085184"/>
            <a:ext cx="1153136"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rgbClr val="000000"/>
                </a:solidFill>
                <a:latin typeface="Arial"/>
                <a:ea typeface="Arial"/>
                <a:cs typeface="Arial"/>
                <a:sym typeface="Arial"/>
              </a:rPr>
              <a:t>SMS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rgbClr val="000000"/>
                </a:solidFill>
                <a:latin typeface="Arial"/>
                <a:ea typeface="Arial"/>
                <a:cs typeface="Arial"/>
                <a:sym typeface="Arial"/>
              </a:rPr>
              <a:t>Appel Vocal</a:t>
            </a:r>
            <a:endParaRPr b="0" i="0" sz="1400" u="none" cap="none" strike="noStrike">
              <a:solidFill>
                <a:srgbClr val="000000"/>
              </a:solidFill>
              <a:latin typeface="Arial"/>
              <a:ea typeface="Arial"/>
              <a:cs typeface="Arial"/>
              <a:sym typeface="Arial"/>
            </a:endParaRPr>
          </a:p>
        </p:txBody>
      </p:sp>
      <p:pic>
        <p:nvPicPr>
          <p:cNvPr id="364" name="Google Shape;364;p37"/>
          <p:cNvPicPr preferRelativeResize="0"/>
          <p:nvPr/>
        </p:nvPicPr>
        <p:blipFill rotWithShape="1">
          <a:blip r:embed="rId9">
            <a:alphaModFix/>
          </a:blip>
          <a:srcRect b="0" l="0" r="0" t="0"/>
          <a:stretch/>
        </p:blipFill>
        <p:spPr>
          <a:xfrm>
            <a:off x="7803029" y="5121188"/>
            <a:ext cx="1340971" cy="643356"/>
          </a:xfrm>
          <a:prstGeom prst="rect">
            <a:avLst/>
          </a:prstGeom>
          <a:noFill/>
          <a:ln>
            <a:noFill/>
          </a:ln>
        </p:spPr>
      </p:pic>
      <p:pic>
        <p:nvPicPr>
          <p:cNvPr id="365" name="Google Shape;365;p37"/>
          <p:cNvPicPr preferRelativeResize="0"/>
          <p:nvPr/>
        </p:nvPicPr>
        <p:blipFill rotWithShape="1">
          <a:blip r:embed="rId10">
            <a:alphaModFix/>
          </a:blip>
          <a:srcRect b="0" l="0" r="0" t="0"/>
          <a:stretch/>
        </p:blipFill>
        <p:spPr>
          <a:xfrm>
            <a:off x="7714809" y="4401108"/>
            <a:ext cx="1429191" cy="648072"/>
          </a:xfrm>
          <a:prstGeom prst="rect">
            <a:avLst/>
          </a:prstGeom>
          <a:noFill/>
          <a:ln>
            <a:noFill/>
          </a:ln>
        </p:spPr>
      </p:pic>
      <p:pic>
        <p:nvPicPr>
          <p:cNvPr descr="F:\temp\gps.gif" id="366" name="Google Shape;366;p37"/>
          <p:cNvPicPr preferRelativeResize="0"/>
          <p:nvPr/>
        </p:nvPicPr>
        <p:blipFill rotWithShape="1">
          <a:blip r:embed="rId11">
            <a:alphaModFix/>
          </a:blip>
          <a:srcRect b="0" l="0" r="0" t="0"/>
          <a:stretch/>
        </p:blipFill>
        <p:spPr>
          <a:xfrm>
            <a:off x="251520" y="2636912"/>
            <a:ext cx="942975" cy="923925"/>
          </a:xfrm>
          <a:prstGeom prst="rect">
            <a:avLst/>
          </a:prstGeom>
          <a:noFill/>
          <a:ln>
            <a:noFill/>
          </a:ln>
        </p:spPr>
      </p:pic>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500"/>
                                        <p:tgtEl>
                                          <p:spTgt spid="3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xEl>
                                              <p:pRg end="0" st="0"/>
                                            </p:txEl>
                                          </p:spTgt>
                                        </p:tgtEl>
                                        <p:attrNameLst>
                                          <p:attrName>style.visibility</p:attrName>
                                        </p:attrNameLst>
                                      </p:cBhvr>
                                      <p:to>
                                        <p:strVal val="visible"/>
                                      </p:to>
                                    </p:set>
                                    <p:animEffect filter="fade" transition="in">
                                      <p:cBhvr>
                                        <p:cTn dur="500"/>
                                        <p:tgtEl>
                                          <p:spTgt spid="33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xEl>
                                              <p:pRg end="1" st="1"/>
                                            </p:txEl>
                                          </p:spTgt>
                                        </p:tgtEl>
                                        <p:attrNameLst>
                                          <p:attrName>style.visibility</p:attrName>
                                        </p:attrNameLst>
                                      </p:cBhvr>
                                      <p:to>
                                        <p:strVal val="visible"/>
                                      </p:to>
                                    </p:set>
                                    <p:animEffect filter="fade" transition="in">
                                      <p:cBhvr>
                                        <p:cTn dur="500"/>
                                        <p:tgtEl>
                                          <p:spTgt spid="33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xEl>
                                              <p:pRg end="2" st="2"/>
                                            </p:txEl>
                                          </p:spTgt>
                                        </p:tgtEl>
                                        <p:attrNameLst>
                                          <p:attrName>style.visibility</p:attrName>
                                        </p:attrNameLst>
                                      </p:cBhvr>
                                      <p:to>
                                        <p:strVal val="visible"/>
                                      </p:to>
                                    </p:set>
                                    <p:animEffect filter="fade" transition="in">
                                      <p:cBhvr>
                                        <p:cTn dur="500"/>
                                        <p:tgtEl>
                                          <p:spTgt spid="33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xEl>
                                              <p:pRg end="3" st="3"/>
                                            </p:txEl>
                                          </p:spTgt>
                                        </p:tgtEl>
                                        <p:attrNameLst>
                                          <p:attrName>style.visibility</p:attrName>
                                        </p:attrNameLst>
                                      </p:cBhvr>
                                      <p:to>
                                        <p:strVal val="visible"/>
                                      </p:to>
                                    </p:set>
                                    <p:animEffect filter="fade" transition="in">
                                      <p:cBhvr>
                                        <p:cTn dur="500"/>
                                        <p:tgtEl>
                                          <p:spTgt spid="33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xEl>
                                              <p:pRg end="4" st="4"/>
                                            </p:txEl>
                                          </p:spTgt>
                                        </p:tgtEl>
                                        <p:attrNameLst>
                                          <p:attrName>style.visibility</p:attrName>
                                        </p:attrNameLst>
                                      </p:cBhvr>
                                      <p:to>
                                        <p:strVal val="visible"/>
                                      </p:to>
                                    </p:set>
                                    <p:animEffect filter="fade" transition="in">
                                      <p:cBhvr>
                                        <p:cTn dur="500"/>
                                        <p:tgtEl>
                                          <p:spTgt spid="332">
                                            <p:txEl>
                                              <p:pRg end="4" st="4"/>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500"/>
                                        <p:tgtEl>
                                          <p:spTgt spid="36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500"/>
                                        <p:tgtEl>
                                          <p:spTgt spid="333"/>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500"/>
                                        <p:tgtEl>
                                          <p:spTgt spid="340"/>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500"/>
                                        <p:tgtEl>
                                          <p:spTgt spid="344"/>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500"/>
                                        <p:tgtEl>
                                          <p:spTgt spid="347"/>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500"/>
                                        <p:tgtEl>
                                          <p:spTgt spid="336"/>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500"/>
                                        <p:tgtEl>
                                          <p:spTgt spid="362"/>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500"/>
                                        <p:tgtEl>
                                          <p:spTgt spid="354"/>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500"/>
                                        <p:tgtEl>
                                          <p:spTgt spid="358"/>
                                        </p:tgtEl>
                                      </p:cBhvr>
                                    </p:animEffect>
                                  </p:childTnLst>
                                </p:cTn>
                              </p:par>
                            </p:childTnLst>
                          </p:cTn>
                        </p:par>
                        <p:par>
                          <p:cTn fill="hold">
                            <p:stCondLst>
                              <p:cond delay="5000"/>
                            </p:stCondLst>
                            <p:childTnLst>
                              <p:par>
                                <p:cTn fill="hold" nodeType="afterEffect" presetClass="exit" presetID="10" presetSubtype="0">
                                  <p:stCondLst>
                                    <p:cond delay="0"/>
                                  </p:stCondLst>
                                  <p:childTnLst>
                                    <p:animEffect filter="fade" transition="out">
                                      <p:cBhvr>
                                        <p:cTn dur="500"/>
                                        <p:tgtEl>
                                          <p:spTgt spid="336"/>
                                        </p:tgtEl>
                                      </p:cBhvr>
                                    </p:animEffect>
                                    <p:set>
                                      <p:cBhvr>
                                        <p:cTn dur="1" fill="hold">
                                          <p:stCondLst>
                                            <p:cond delay="500"/>
                                          </p:stCondLst>
                                        </p:cTn>
                                        <p:tgtEl>
                                          <p:spTgt spid="336"/>
                                        </p:tgtEl>
                                        <p:attrNameLst>
                                          <p:attrName>style.visibility</p:attrName>
                                        </p:attrNameLst>
                                      </p:cBhvr>
                                      <p:to>
                                        <p:strVal val="hidden"/>
                                      </p:to>
                                    </p:se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500"/>
                                        <p:tgtEl>
                                          <p:spTgt spid="337"/>
                                        </p:tgtEl>
                                      </p:cBhvr>
                                    </p:animEffect>
                                  </p:childTnLst>
                                </p:cTn>
                              </p:par>
                            </p:childTnLst>
                          </p:cTn>
                        </p:par>
                        <p:par>
                          <p:cTn fill="hold">
                            <p:stCondLst>
                              <p:cond delay="6000"/>
                            </p:stCondLst>
                            <p:childTnLst>
                              <p:par>
                                <p:cTn fill="hold" nodeType="afterEffect" presetClass="exit" presetID="1" presetSubtype="0">
                                  <p:stCondLst>
                                    <p:cond delay="0"/>
                                  </p:stCondLst>
                                  <p:childTnLst>
                                    <p:set>
                                      <p:cBhvr>
                                        <p:cTn dur="1" fill="hold">
                                          <p:stCondLst>
                                            <p:cond delay="1"/>
                                          </p:stCondLst>
                                        </p:cTn>
                                        <p:tgtEl>
                                          <p:spTgt spid="362"/>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500"/>
                                        <p:tgtEl>
                                          <p:spTgt spid="338"/>
                                        </p:tgtEl>
                                      </p:cBhvr>
                                    </p:animEffect>
                                  </p:childTnLst>
                                </p:cTn>
                              </p:par>
                            </p:childTnLst>
                          </p:cTn>
                        </p:par>
                        <p:par>
                          <p:cTn fill="hold">
                            <p:stCondLst>
                              <p:cond delay="6500"/>
                            </p:stCondLst>
                            <p:childTnLst>
                              <p:par>
                                <p:cTn fill="hold" nodeType="after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500"/>
                                        <p:tgtEl>
                                          <p:spTgt spid="351"/>
                                        </p:tgtEl>
                                      </p:cBhvr>
                                    </p:animEffect>
                                  </p:childTnLst>
                                </p:cTn>
                              </p:par>
                              <p:par>
                                <p:cTn fill="hold" nodeType="with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500"/>
                                        <p:tgtEl>
                                          <p:spTgt spid="352"/>
                                        </p:tgtEl>
                                      </p:cBhvr>
                                    </p:animEffect>
                                  </p:childTnLst>
                                </p:cTn>
                              </p:par>
                              <p:par>
                                <p:cTn fill="hold" nodeType="with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500"/>
                                        <p:tgtEl>
                                          <p:spTgt spid="353"/>
                                        </p:tgtEl>
                                      </p:cBhvr>
                                    </p:animEffect>
                                  </p:childTnLst>
                                </p:cTn>
                              </p:par>
                            </p:childTnLst>
                          </p:cTn>
                        </p:par>
                        <p:par>
                          <p:cTn fill="hold">
                            <p:stCondLst>
                              <p:cond delay="7000"/>
                            </p:stCondLst>
                            <p:childTnLst>
                              <p:par>
                                <p:cTn fill="hold" nodeType="after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500"/>
                                        <p:tgtEl>
                                          <p:spTgt spid="339"/>
                                        </p:tgtEl>
                                      </p:cBhvr>
                                    </p:animEffect>
                                  </p:childTnLst>
                                </p:cTn>
                              </p:par>
                              <p:par>
                                <p:cTn fill="hold" nodeType="with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500"/>
                                        <p:tgtEl>
                                          <p:spTgt spid="335"/>
                                        </p:tgtEl>
                                      </p:cBhvr>
                                    </p:animEffect>
                                  </p:childTnLst>
                                </p:cTn>
                              </p:par>
                              <p:par>
                                <p:cTn fill="hold" nodeType="with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500"/>
                                        <p:tgtEl>
                                          <p:spTgt spid="3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500"/>
                                        <p:tgtEl>
                                          <p:spTgt spid="364"/>
                                        </p:tgtEl>
                                      </p:cBhvr>
                                    </p:animEffect>
                                  </p:childTnLst>
                                </p:cTn>
                              </p:par>
                              <p:par>
                                <p:cTn fill="hold" nodeType="with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500"/>
                                        <p:tgtEl>
                                          <p:spTgt spid="3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71" name="Shape 371"/>
        <p:cNvGrpSpPr/>
        <p:nvPr/>
      </p:nvGrpSpPr>
      <p:grpSpPr>
        <a:xfrm>
          <a:off x="0" y="0"/>
          <a:ext cx="0" cy="0"/>
          <a:chOff x="0" y="0"/>
          <a:chExt cx="0" cy="0"/>
        </a:xfrm>
      </p:grpSpPr>
      <p:sp>
        <p:nvSpPr>
          <p:cNvPr id="372" name="Google Shape;372;p17"/>
          <p:cNvSpPr txBox="1"/>
          <p:nvPr>
            <p:ph type="title"/>
          </p:nvPr>
        </p:nvSpPr>
        <p:spPr>
          <a:xfrm>
            <a:off x="685800" y="304800"/>
            <a:ext cx="766662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0000"/>
              </a:buClr>
              <a:buSzPts val="4000"/>
              <a:buFont typeface="Calibri"/>
              <a:buNone/>
            </a:pPr>
            <a:r>
              <a:rPr b="1" i="0" lang="fr-FR" sz="4000">
                <a:solidFill>
                  <a:srgbClr val="000000"/>
                </a:solidFill>
                <a:latin typeface="Calibri"/>
                <a:ea typeface="Calibri"/>
                <a:cs typeface="Calibri"/>
                <a:sym typeface="Calibri"/>
              </a:rPr>
              <a:t>Autres exemples de projet</a:t>
            </a:r>
            <a:br>
              <a:rPr b="1" i="0" lang="fr-FR" sz="4000">
                <a:solidFill>
                  <a:srgbClr val="000000"/>
                </a:solidFill>
                <a:latin typeface="Calibri"/>
                <a:ea typeface="Calibri"/>
                <a:cs typeface="Calibri"/>
                <a:sym typeface="Calibri"/>
              </a:rPr>
            </a:br>
            <a:r>
              <a:rPr b="1" i="0" lang="fr-FR" sz="4000">
                <a:solidFill>
                  <a:srgbClr val="000000"/>
                </a:solidFill>
                <a:latin typeface="Calibri"/>
                <a:ea typeface="Calibri"/>
                <a:cs typeface="Calibri"/>
                <a:sym typeface="Calibri"/>
              </a:rPr>
              <a:t>                                 réalisés au lycée:</a:t>
            </a:r>
            <a:endParaRPr/>
          </a:p>
        </p:txBody>
      </p:sp>
      <p:sp>
        <p:nvSpPr>
          <p:cNvPr id="373" name="Google Shape;373;p17"/>
          <p:cNvSpPr txBox="1"/>
          <p:nvPr/>
        </p:nvSpPr>
        <p:spPr>
          <a:xfrm>
            <a:off x="827584" y="1923090"/>
            <a:ext cx="7524836" cy="4934910"/>
          </a:xfrm>
          <a:prstGeom prst="rect">
            <a:avLst/>
          </a:prstGeom>
          <a:noFill/>
          <a:ln>
            <a:noFill/>
          </a:ln>
        </p:spPr>
        <p:txBody>
          <a:bodyPr anchorCtr="0" anchor="t" bIns="45700" lIns="91425" spcFirstLastPara="1" rIns="91425" wrap="square" tIns="45700">
            <a:normAutofit fontScale="25000" lnSpcReduction="20000"/>
          </a:bodyPr>
          <a:lstStyle/>
          <a:p>
            <a:pPr indent="-514350" lvl="0" marL="514350" marR="0" rtl="0" algn="l">
              <a:lnSpc>
                <a:spcPct val="100000"/>
              </a:lnSpc>
              <a:spcBef>
                <a:spcPts val="0"/>
              </a:spcBef>
              <a:spcAft>
                <a:spcPts val="0"/>
              </a:spcAft>
              <a:buClr>
                <a:schemeClr val="accent1"/>
              </a:buClr>
              <a:buSzPct val="85000"/>
              <a:buFont typeface="Arial"/>
              <a:buChar char="•"/>
            </a:pPr>
            <a:r>
              <a:rPr b="0" i="0" lang="fr-FR" sz="8000" u="none" cap="none" strike="noStrike">
                <a:solidFill>
                  <a:schemeClr val="dk2"/>
                </a:solidFill>
                <a:latin typeface="Calibri"/>
                <a:ea typeface="Calibri"/>
                <a:cs typeface="Calibri"/>
                <a:sym typeface="Calibri"/>
              </a:rPr>
              <a:t>Pilotage et animation des jets d’eau de la place du Vigan à Albi.</a:t>
            </a:r>
            <a:endParaRPr b="0" i="0" sz="1400" u="none" cap="none" strike="noStrike">
              <a:solidFill>
                <a:srgbClr val="000000"/>
              </a:solidFill>
              <a:latin typeface="Arial"/>
              <a:ea typeface="Arial"/>
              <a:cs typeface="Arial"/>
              <a:sym typeface="Arial"/>
            </a:endParaRPr>
          </a:p>
          <a:p>
            <a:pPr indent="-406400" lvl="0" marL="514350" marR="0" rtl="0" algn="l">
              <a:lnSpc>
                <a:spcPct val="100000"/>
              </a:lnSpc>
              <a:spcBef>
                <a:spcPts val="580"/>
              </a:spcBef>
              <a:spcAft>
                <a:spcPts val="0"/>
              </a:spcAft>
              <a:buClr>
                <a:schemeClr val="accent1"/>
              </a:buClr>
              <a:buSzPct val="85000"/>
              <a:buFont typeface="Arial"/>
              <a:buNone/>
            </a:pPr>
            <a:r>
              <a:t/>
            </a:r>
            <a:endParaRPr b="0" i="0" sz="8000" u="none" cap="none" strike="noStrike">
              <a:solidFill>
                <a:schemeClr val="dk2"/>
              </a:solidFill>
              <a:latin typeface="Calibri"/>
              <a:ea typeface="Calibri"/>
              <a:cs typeface="Calibri"/>
              <a:sym typeface="Calibri"/>
            </a:endParaRPr>
          </a:p>
          <a:p>
            <a:pPr indent="-514350" lvl="0" marL="514350" marR="0" rtl="0" algn="l">
              <a:lnSpc>
                <a:spcPct val="100000"/>
              </a:lnSpc>
              <a:spcBef>
                <a:spcPts val="580"/>
              </a:spcBef>
              <a:spcAft>
                <a:spcPts val="0"/>
              </a:spcAft>
              <a:buClr>
                <a:schemeClr val="accent1"/>
              </a:buClr>
              <a:buSzPct val="85000"/>
              <a:buFont typeface="Arial"/>
              <a:buChar char="•"/>
            </a:pPr>
            <a:r>
              <a:rPr b="0" i="0" lang="fr-FR" sz="8000" u="none" cap="none" strike="noStrike">
                <a:solidFill>
                  <a:schemeClr val="dk2"/>
                </a:solidFill>
                <a:latin typeface="Calibri"/>
                <a:ea typeface="Calibri"/>
                <a:cs typeface="Calibri"/>
                <a:sym typeface="Calibri"/>
              </a:rPr>
              <a:t>Supervision d’un réseau mondial de balises de communication avec le satellite franco-chinois SVOM de détection des sursauts Gamma du cosmos liés aux explosions de supernovae (en relation avec le CNES).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580"/>
              </a:spcBef>
              <a:spcAft>
                <a:spcPts val="0"/>
              </a:spcAft>
              <a:buClr>
                <a:srgbClr val="000000"/>
              </a:buClr>
              <a:buSzPct val="100000"/>
              <a:buFont typeface="Arial"/>
              <a:buNone/>
            </a:pPr>
            <a:r>
              <a:t/>
            </a:r>
            <a:endParaRPr b="0" i="0" sz="8000" u="none" cap="none" strike="noStrike">
              <a:solidFill>
                <a:schemeClr val="dk2"/>
              </a:solidFill>
              <a:latin typeface="Calibri"/>
              <a:ea typeface="Calibri"/>
              <a:cs typeface="Calibri"/>
              <a:sym typeface="Calibri"/>
            </a:endParaRPr>
          </a:p>
          <a:p>
            <a:pPr indent="-514350" lvl="0" marL="514350" marR="0" rtl="0" algn="l">
              <a:lnSpc>
                <a:spcPct val="100000"/>
              </a:lnSpc>
              <a:spcBef>
                <a:spcPts val="580"/>
              </a:spcBef>
              <a:spcAft>
                <a:spcPts val="0"/>
              </a:spcAft>
              <a:buClr>
                <a:schemeClr val="accent1"/>
              </a:buClr>
              <a:buSzPct val="85000"/>
              <a:buFont typeface="Arial"/>
              <a:buChar char="•"/>
            </a:pPr>
            <a:r>
              <a:rPr b="0" i="0" lang="fr-FR" sz="8000" u="none" cap="none" strike="noStrike">
                <a:solidFill>
                  <a:schemeClr val="dk2"/>
                </a:solidFill>
                <a:latin typeface="Calibri"/>
                <a:ea typeface="Calibri"/>
                <a:cs typeface="Calibri"/>
                <a:sym typeface="Calibri"/>
              </a:rPr>
              <a:t>Dans la caserne de pompiers d’Albi :   gestion des tours de garde,  routage des alertes vers les pompiers de garde, commande des portails de garage de véhicule d’intervention et des feux tricolores pour une insertion rapide dans le trafic routier.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580"/>
              </a:spcBef>
              <a:spcAft>
                <a:spcPts val="0"/>
              </a:spcAft>
              <a:buClr>
                <a:srgbClr val="000000"/>
              </a:buClr>
              <a:buSzPct val="100000"/>
              <a:buFont typeface="Arial"/>
              <a:buNone/>
            </a:pPr>
            <a:r>
              <a:t/>
            </a:r>
            <a:endParaRPr b="0" i="0" sz="8000" u="none" cap="none" strike="noStrike">
              <a:solidFill>
                <a:schemeClr val="dk2"/>
              </a:solidFill>
              <a:latin typeface="Calibri"/>
              <a:ea typeface="Calibri"/>
              <a:cs typeface="Calibri"/>
              <a:sym typeface="Calibri"/>
            </a:endParaRPr>
          </a:p>
          <a:p>
            <a:pPr indent="-514350" lvl="0" marL="514350" marR="0" rtl="0" algn="l">
              <a:lnSpc>
                <a:spcPct val="100000"/>
              </a:lnSpc>
              <a:spcBef>
                <a:spcPts val="580"/>
              </a:spcBef>
              <a:spcAft>
                <a:spcPts val="0"/>
              </a:spcAft>
              <a:buClr>
                <a:schemeClr val="accent1"/>
              </a:buClr>
              <a:buSzPct val="85000"/>
              <a:buFont typeface="Arial"/>
              <a:buChar char="•"/>
            </a:pPr>
            <a:r>
              <a:rPr b="0" i="0" lang="fr-FR" sz="8000" u="none" cap="none" strike="noStrike">
                <a:solidFill>
                  <a:schemeClr val="dk2"/>
                </a:solidFill>
                <a:latin typeface="Calibri"/>
                <a:ea typeface="Calibri"/>
                <a:cs typeface="Calibri"/>
                <a:sym typeface="Calibri"/>
              </a:rPr>
              <a:t>Supervision de la climatisation des Serres du Jansau à Gaillac.</a:t>
            </a:r>
            <a:endParaRPr b="0" i="0" sz="1400" u="none" cap="none" strike="noStrike">
              <a:solidFill>
                <a:srgbClr val="000000"/>
              </a:solidFill>
              <a:latin typeface="Arial"/>
              <a:ea typeface="Arial"/>
              <a:cs typeface="Arial"/>
              <a:sym typeface="Arial"/>
            </a:endParaRPr>
          </a:p>
          <a:p>
            <a:pPr indent="-406400" lvl="0" marL="514350" marR="0" rtl="0" algn="l">
              <a:lnSpc>
                <a:spcPct val="100000"/>
              </a:lnSpc>
              <a:spcBef>
                <a:spcPts val="580"/>
              </a:spcBef>
              <a:spcAft>
                <a:spcPts val="0"/>
              </a:spcAft>
              <a:buClr>
                <a:schemeClr val="accent1"/>
              </a:buClr>
              <a:buSzPct val="85000"/>
              <a:buFont typeface="Arial"/>
              <a:buNone/>
            </a:pPr>
            <a:r>
              <a:t/>
            </a:r>
            <a:endParaRPr b="0" i="0" sz="8000" u="none" cap="none" strike="noStrike">
              <a:solidFill>
                <a:schemeClr val="dk2"/>
              </a:solidFill>
              <a:latin typeface="Calibri"/>
              <a:ea typeface="Calibri"/>
              <a:cs typeface="Calibri"/>
              <a:sym typeface="Calibri"/>
            </a:endParaRPr>
          </a:p>
          <a:p>
            <a:pPr indent="0" lvl="0" marL="0" marR="0" rtl="0" algn="l">
              <a:lnSpc>
                <a:spcPct val="100000"/>
              </a:lnSpc>
              <a:spcBef>
                <a:spcPts val="580"/>
              </a:spcBef>
              <a:spcAft>
                <a:spcPts val="0"/>
              </a:spcAft>
              <a:buClr>
                <a:schemeClr val="accent1"/>
              </a:buClr>
              <a:buSzPct val="85000"/>
              <a:buFont typeface="Noto Sans Symbols"/>
              <a:buNone/>
            </a:pPr>
            <a:r>
              <a:t/>
            </a:r>
            <a:endParaRPr b="0" i="0" sz="2600" u="none" cap="none" strike="noStrike">
              <a:solidFill>
                <a:schemeClr val="dk2"/>
              </a:solidFill>
              <a:latin typeface="Calibri"/>
              <a:ea typeface="Calibri"/>
              <a:cs typeface="Calibri"/>
              <a:sym typeface="Calibri"/>
            </a:endParaRP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18"/>
          <p:cNvSpPr txBox="1"/>
          <p:nvPr>
            <p:ph type="title"/>
          </p:nvPr>
        </p:nvSpPr>
        <p:spPr>
          <a:xfrm>
            <a:off x="685800" y="0"/>
            <a:ext cx="7882644" cy="58468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0000"/>
              </a:buClr>
              <a:buSzPts val="4000"/>
              <a:buFont typeface="Calibri"/>
              <a:buNone/>
            </a:pPr>
            <a:r>
              <a:rPr b="1" i="0" lang="fr-FR" sz="4000">
                <a:solidFill>
                  <a:srgbClr val="000000"/>
                </a:solidFill>
                <a:latin typeface="Calibri"/>
                <a:ea typeface="Calibri"/>
                <a:cs typeface="Calibri"/>
                <a:sym typeface="Calibri"/>
              </a:rPr>
              <a:t>Exemples de Parcours d’étudiants :</a:t>
            </a:r>
            <a:endParaRPr/>
          </a:p>
        </p:txBody>
      </p:sp>
      <p:sp>
        <p:nvSpPr>
          <p:cNvPr descr="data:image/jpeg;base64,/9j/4AAQSkZJRgABAQAAAQABAAD/2wCEAAkGBxQTEBUUEBQWFRQUFxQWFxgVFRUVGBQUFBQXGBUXHBcaHCggGBolGxUXITEhJSkrLi4uGB8/ODMtNygtLisBCgoKDg0OGhAQGywkHyUsLDQsNCwsLSwwLC0sNCwsLC8sMCwsMCwsLTAsLCw0LCwsLCwsLC80LC0sLCwsLCwsLP/AABEIALUBFwMBIgACEQEDEQH/xAAcAAABBAMBAAAAAAAAAAAAAAAABAUGBwIDCAH/xABIEAABAwEFBAcFBQYEAwkAAAABAAIDEQQFEiExBkFRYQcTInGBkaEyQlJysRQjgrLRM0OSs8HwFWLC8XOi4RZEU2OTlKOk0v/EABoBAQADAQEBAAAAAAAAAAAAAAABAgMEBQb/xAAsEQACAgEEAgADCAMAAAAAAAAAAQIDEQQSEzEhQSJR8AVhcYGhscHRFDJC/9oADAMBAAIRAxEAPwCyttdsWXe1hfE+UPPaLC0CJtQMTid1Tu4FIYOkizupSN5r8MlmP5pgfRedJN2tkheTqYnADOjsNS5uWhIdlzXOk8JY4tdq0lp72mhUg6dj21sxGfWjuidJ/KxJVFtVZXCvWFv/ABI5Yv5jAuV2yEaEjuJSiK8pm+zK8dzimAdTQ7R2N5oy1WdxGoE0ZI7xiqE4xStcKtcHDkQfouU2bSWofv3kczX6rIbRzVq4ROI3uhjJ86VTAOrULmKDbi0N0oPkfLF/LcE5WbpMtDf/ABP/AHErv5hcmAdFoVC2fpanHtPm/wDrEfygfVOcPTC7eR+Kzl35ZW/RMAudCqqz9L7Pe6s97ZYv/wBpxsvSrA72hEPlncT/AM0TfqmAWIhQ2DpGszj7D+8SWYj+cD6Jxj2zspGZkHdFJJ/LDlGASFCaY9pbMf3ob87Xx/nAW+G+7M/2LRC75ZWH6FAL0LFjwRUEEcjVZIAQhCAEIQgBCEIAQhCAEIQgBCEIAQhCAEIQgBCEIBs2hsfWwOG8Zj6H0JPgudOkC7OptZINWyAOB/zNAa4d+i6dIVN9Kly1gc4DtQOr3t31725+KlEFPrOKmIY64ajFhoDhrnSoIrTksV4gHqWw2TF93O4g4aYgGEdpwe4lwDchgIbUE9rMUAOE12QBuIWtpFWggR1cAXFpcBiq5ooD8VDXCMqsrI6voX4BSoqKgnhnkN+qcYLlkc1xbNCcIrk7nSmbRz76K6g2Vc0uzTb7N1cjmBwfhoMTfZJoK4TvHPek69sNkllmELcDXuD8OM4Q4tYXBoPF1KDiSNEiFsPAeqbGSpJ+RYhb47BObMbS2LFCHFrnNcCWka4mjMDmvLDYppo3yRQveyP2i2hI092tTqNAVWXwrMvAUkzShY2ZzpATHHI4NpiLWFwbXStK0rQ+SwM4BINQW1xAtNW0NDXLLNCTbRbI5SNCR3EpN9pbx88lkJm/EPMIB1gvKVvsyvHc4pazaG1DIzPPea/VMMcg4hKAVAH2LaOYGp6sniYmE+dE52fbe0N0NPlfLH+RwUTaVsYUBPbN0i2hvx/+q9358SdLN0mS+8ZP/gI9IwfVVqxy3xuQkteDpNJ1p4wk/SQJzg6RmHUMPfjZ/Ryp2NyVRvQF0QbcxO1wfhkJ/MxqXRbVwu0Dv4ov6PqqTjelLHoC7mX7Cd7v4Hn8oISuz26N+TXZ8CCD5HNUdHMRoT5pVHbnilHuBBBGZyINQfNAXehN2z96C02dkg1OTwPdeMnDu3jkQnFQAQhCAEIQgBCEIAQhCAFGdrbAH1qMpGlp7x/Ugj+FSZI72hxRHi3tDw18aVHiiByhedjMMz4jqxxb4e6fKiTKddK114LQ2YDKQYXfO3MeYr5KCKxAosEbXSAPrQ8M81N7muazuphkbi4O7J9VAo3kEEaggjvCsCysikY1wFMQB4jNejocSTXtHkfaeY4fpme0ew7pGB0NGyszaTVtRwqB4g/qq7vG454amWNwHxDtN8XNqB4q1LLLNF+ykOH4a4m/wmo9EqN4Rv8A2sfVvOroycJ72mpHhXwXTZp1J5Zw0a2dax2il47TI1jo2vcGPoXNB7LiAQCRpWhIrzSu5r8tNlxizSFgkpiGFjwcNaGj2mhzOYU6vrZOGWroS1rv8tGgnm0HD5EFQm8bqkhdhlbTgdx7iuWzTteGepTrIWddiWw3lJCZCwj70YXgtGE9sPBAFMJDmggilFjFb3C0NnwtLmlpLTiwvwgAh1HVIdTPPOpXnVLwwqnEdPKaLxtb55XSymr35uNAKmlK0GQyA0SXAnB0NcwtBjVHVgurciXAs4jRbTGvMCrxlt5sbI7ifMrey0O+I+aTxrcAq7CdwqZa38fQJTHbXcvJIGhbmKNg3D9dsc0rZHRta7qg0uGeIhxI7Ld9KEnl4JVEyXcxp4UkZnrz5KOtCUMUbBuJAZXtIa9hBNKCutdEpErgaFjgRTdxrT6HyUfjcl7bdJWvWPrpXE6tOFaqNg3DsLUBqCO8LfHNUVCaobwkGkjvEk+h7h5LZHaiXEuNSd/NQ4YCkWB0d331Vo6l57E1AOUo9nzHZ78KtNc6MnIIINCMwRqCNCrz2TvoWuyslyxjsyAbpG69wOThycFmXHhCEIAQhCAEIQgBCEIAQhCArLpKuXrLLKxoq5naZ3toW+YoD3lUQuqtorHibioSKEOpw3Hu1qe7cDTmnaawdTapGD2a4m/K/MeANR4KxA1KWbH2nEx0Z1Yaj5Xf9a+aiacbgtfV2hhOhOE9zsvrQ+C301nHamc2sq5KWvfaLHjjWbqbwtrjQJO9y94+SNT7M06GnesHWI0oaOadWuGJp8CsitjHEKfD7LZkumMF57INkaXWXsvGZjJqCBqW/p/uoa+NzSQ4UI1B3K243E0I1G/floaps2puhlpb1jGhtob7VBQSjjTcefHvywnWl5R26fWP/WZWwaDyWEtnS91moaEEEZEcCsmRbiqcefDPQ5cdDMYliY05y2fNbbI0msRya/LMDJ5pgdXcKgA8i7isZV4N42pjL1a2sCerWAXNa9rWxuYyhDGh0ZDQ1xqBidR4dUGtc99CNJxB/ViOIYSQQ/q83DJ1ZXUIzBpRwp6rPYa7vvG8NWxoTvJZ2txsa2NxDyQ6RwGKN7eyWvLmghpacxrirom58JaSHChG4+Y9M1VRyN2AYtrVJodjnSWKK0wPxufixRkUoWuIo11czQA0NNVHCwgkOBBGRByIKcZSN0ZZSN0LapQ1nNarGKkhKOrPBXVOVkh2+cHo5rY1yebq2fklaCBQc8knve5XwYS4dl2/g4at/r3KvEOZCUSqYdGe0HUWvqnmkdoozk2T92fGpb4jgoO7LNYdZzXDbDZLB21z3RydRoUd2D2g+2WNj3H71n3cvztA7X4gQ7xPBSJZFwQhCAEIQgBCEIAQhCAFSvTrcYa+K0sFA7sPoKa6Hzp4uKupR3b+5xarBNHvDS5vIjf4a+AUoHLq8IWT2kEgihBII4EZEeaxQguzZW+orRY4jMwOcG4HmmeNmTjlmK0r4pbabngcKxuc08iHDyOfqq56N7eGySQuNA8dY2vxNycO8tp/AppJaGt9kYj5BezpnvgmmfLayDqulH16/Bmw3A/3XtPeC39R6o/wSUatHmD9ElNvm3PI5DT1WTbxmHveYC6vjRyNZFbLDh1cB4O/RKXXScnac9xH6JCy9X++ARyyUju+242tFctB+h5rOyU0iIxWfJEr/wBkOtIkiLWuPtA1z4HIa7lG5tm3M1zPIGiuQ2Hkmu3WfcW5rGu7Pg6pynBeCnbTd9CQUlNk4hTi8buBe4jifqmx93U3LqwiI3sY22cvccYYWuJcS4ltHYczUeyXU7iacqe2m7XOeXu6lzXvqcLx2SWuo3FXE0bqnKoFa73yOykHJbJLkEgrGKO3t4/Lz5KjrXZsta14ZH5LpcGsBjowYjUzsLj1haMi0ZAFumE6urySWuz1LWhuERtw5uD69pzq1AHxUpTcp1s1cAIMr2g4ThaCKjFvJB4fU8ksvm4GyNDqBriMnAAVINKOA1HPUeiooLJZ6/zjA2dHVsaA+ySHsy9th+GQDOneB/y81tv242SuIeMMrcsY38MXxDgUxMs7opARVr2OB7i0qwrZELREyaMdotrQbx7ze8GtPHkrYUXh9Mzss+LdHsqq03Y+F9HZHdwcOIO8LZ1RFCN6nRYyRmCRocOBNCDxa7cV7YtmY6DtOIrXCQKjx3jmpxsNY6lTXnsWbOmlmbUaGneVleMXWNdFMKtNCDvbXRw7j9U60bHHRoAaNy23jHjgZLHk5tR5f0oSsIvEsv2Vum3/AK+vJUttsTo3uY8ZjyIOhHIpnmBaSCrcmudlrjpkyVvsnceLTyPpzzUA2nuWSIEvYQ5mvAt41WepqU4vHa/Y7dFq/KUvf7i/ow2j+y20NeaRWikb+DXV+7f4EkdzzwV/LkouXRPRptH9tsLS81mh+6l4ktHZf+JtD34uC8o9kliEIUAEIQgBCEIAQhCAF44VFDvXqEBzH0kXN9lvCVoHZecbfHX+h/Eosrv6drlxQR2lozjOF3yn+6/gVIqSDfd9qMUrJB7jge8e8PEVHirYbQgEZggEHiCKgqn1YOx16B9mEbjR0XZB4s1ZXuGX4V36G3bJx+Z5f2pRuipr0SCi9ASd0qxNoC9PceE4MV0WdnnwHkdU3/aV4bSpK7CwrJeBcxuedPNZzWoOFHjyND5hQu7b1DW4XGlDUHhyTg2+WHfn9VzOhZyiXbNeB3bdUZ9kkciAfpRKG7NMdrRM8V9NCVHatrQqTjb/AMm1Dp/7Qom2OYdHUWpmypYag4kz2vbF59nJaINsZAczUIoajHZpN6V9RZJbewsYMbaDFTIUpUE156LySIOiaN4r4gknI79y22fbCBzAHkVpUg/7Jmte1cWPD1eFtTQ4v9IGncohyPw49GdtVXcZZyvkNV93bXtNHaG74gP6j+9yUbJ2k4HM+Ehw7jr60808wXxE6mKEFp0cHB3iMv6pzsV32Vzi+JuEu1oSOfs1oFrO1xXxRZSuresKS/VfwMF6XYT95GMne0B7rv0OqUXJCW1L86DTh4qQOgbmA4YSKFtCMu/is7rucMBa7MHQ8VjLULZhnRXpm5/D3+g2SWQPFWiveldlhIjLXcapbJAWGjWjDv3HvqhrQ4VaQ4aGm4rF25X3Fv8AHkpeexDYbM1pK33m2J0ZEzQ9pFO6uuYzC1QWZzZHgiowkg7q1Hrqmy2uNDnkfQ8FdR3zzkz5HVDopLaa7Ps1qkiBqwHFGa1rG7NviNDzBTv0abS/Yre0vNIZqRS8ACew/wDC468HOTvt9dvWQ9YB24ak03xn2vLI+BVcFcmoq4549ej39HqOapS9+zr9ChHRJtN9ssIZI6s1mpG+urmU+6f4tFCd5Y5Tdc51ghCEAIQhACEIQAhCEA2bS3aLRZJYnCuJpoOdNPHTxXKdrs5jkcx2rHFp50NK+Oq6/XOnTBcv2e8HPaKMmGId419MvwlSgQVOez9rwTU3PGE9+rf08U2L0GmivCWySkjOyCnFxfsnoth0K8NqTPDacTQ7iPXesjKvcUk1lHgOrDwx0NpWJtSazMsTOpyV4h1+1L0WxM5nRHJVwFaVKhzUVlkOpD59urvWh9sPFO9+bGSwRdYHYqAF41wVFaEgU3jStPVQ58/FZ06qu1PY+g9PteGOrrWtZtScNn9nRao6iTC85Ae6NKVO6tfQ8FH7fG6KRzH6tJB7waH1CV6qucnFPyv4HD7F32vmvJLaeK27N3WLS5wdjyr7AGVBXPI88uRSS/7sfZpCx+6lDlvAIzGWhWnLHdj2dH+DNQ348Dhdd+PiORq06tOh58jzU0ujaJpo5h7xoQoFslYY7RPglcQ0CtGmhJrTWh/shLtpbldY3CSF5Mdd5zbwzGozHmFzS1tKt4ZPz/f19MP7KsnVzR+sfX0i2rDebJaVzPkR4p1NsDmFjH4T7h5jnwKpK4r7Mj2sJAJIFSSNSBuHNSOe3GFwdiq3EW5E5OGoNQN28V0Kpbwq1V7sN9fIirS6tUyujFNLv54RKZX2kuwSNe7FoQS5p8d3jRZSTCE+0Q7eWkhMX/apxcxrXUqaE8qcOJNB4rVe1uxuo4gO1adA8ZZZ6OzGW/wIUq+CuVM/Gf1PPlW5R5Fn8x2vK+peyY5XUIIIqTmP9wk163mWlhqKvYC8bsR17q5HxTAy0Ef3vTNtJfNJQ1pDsLRjoffO7wGEeC7+KMMeCIKdnwvySC22s0OVWn6HcVWN52bq5XNGlat+U6fp4KZ3TerX9kmh4H+80g2su8FmNozZ6t3/AKrDWU8leY9o7vs+3gt2S9/SE3R5tJ9ht7JXGkL/ALubh1biO3+E0d3B3FdNg8Fx6ug+hraX7TYeokNZrLhYanN0J/ZO55AtPyc14Z9EWAhCFABCEIAQhCAEIQgBV7003L11h61oq+A4vw7/AOo/ErCSe8LIJYnxu0e0jzGR80ByGvEuvuwGC0SQuFOrcR4aj0y8EhUkDhds2Rb4j+qVmRM8T6EFKzKvS01mYY+R5+pqxPPzFRkWJkSUyrEyrfec+wUl6x62miSmVYGVRuJ2Fn3Rtl1kNJoJXvawx4ow1wdl7wyI1GRNPFQO92ubK7GwsxEuDT8JJpmNUnueFss7I5H9WxxoXUrTLcOJ0Uk2n2IdAzrIHY2tZ1jwaBzWilTTL4gaLko01dM5Th7LtLwn2atjL9fBI4CPrWEdptWhwFdRiIBzPqsdrZDNJ1kURjjaDXG6PFUZGrWuOmGngVEHSKz3bD2Z9lZgxBxGJkoq8yh4q0kVDHAVGQDTQZlYXypotVrTy89Jv8c/Xn8TSNWVgg9z3nJDKHRkAnskE0aQcqE7hnruUg2nvJ1paBSNlDiditMRq4j3c/7oVD7zs7oZnxP9qNxb3jcfEEHxUmiueyf4dBah1ri95inq8YYZATU4WtBoQYyKnR29dc5xypG9bmoOv0R6x290T2vjNHNNQVLb52sdarGGObAxxHad13aIadOrI7JJHE5KJX1Cxpa+Fr2xuq0tecRZKw0e3FQVFC1wyrR3JSTowvaJkssU8cTg9hkYZIo3kOiaS5oLxlVtTr7nNY3102uNso5cfK/L+vvLVSsrTgnhP+SLx2gtIINCNFKztI+azBkj4g41q5z5MWWQxNoRpoapj22sTYbW4xfspfvGAU7Bdm+PIkdlx0BIoW8U8dGr7PI98M9njlcKzML2hxLWij2UIOJoydTk5Xu47EptZa6FUrKt0YvCfY1f4lWgx4M64s+yRmNATryKeL32jdaIGxSywHDQl7WTYncs20yOZpu8ln0lbPCzlssLGtjrhOAUaWuq6J9KZVFWnmG8Up6IIbLaJJ4LREXzFhfFSR8Zka2nWRZEZ1DXDj2q5BU5a71G5ryuvux9fh7MVplB7SMS3i9vZbMXN4guH1zCSCVWD0qbIQQ2WG2WGJ0cRcWStOLIuP3b6E9kVBblkcTVWHWrqhqNyyZy0+19Di2ZPV3XzUdXMag6OP0J4c1FhKvRKtI34Mp6dSWGLLws/VyFu7UdxTvsLtEbBbo5yT1fsTAb4XkYjTeWkB34eajzpyaVOmQ5L1eXdFKbx0elTJuCz2dhMeCAWkEEAgjMEHQrJVt0I7S9fYzZZD95ZaBtfegP7P8AhoWdwbxVkrE1BCEIAQhCAEIQgBCEICh+nK5ertbLQ0dmYUPzCp/U/iCrJdK9KlyfabukoO3H22+GvhofBc1KSAXpkXi02t1G1ArT6LSue1lLIbkbTKsDKkjXPLMYYS2pFeYFSPJaPtJ4LfniY8LHAyLEyJLacbDnTUiorSo1HgsYXOdva0Dechnp9Co50TwsViWmiltq2gtdps0LHiNwjaWse6eNrqVIo4OcHOIwjXcOZUDke4Eg6g08lh1hUc+Oiyq+Y4TVa4tNKgkGhBFRwIyPgpXs9t/a4YW2aN8AjAcA6ZrjQZuoXA6bhlwUD6w8UYyqStT7Lxhgf9pLyfNPjldE9xa0F0NcO/LPeK08lhdV/TwtdFHMY4pSOsGBsjTkW4sLgdxOmvkmKqFHKsYwTt85JBettxRBgtIlaHYsDYTEMVMOKuEVNOKSXPaxHMyQvdGWEPa5rMdHtIIq2oqNQc02MYa6E+aV2mBmFpjxF1XYhgdQCvZoSTXLXTXeo5fGCdpJL/2ljtYa2ZxowlwMVlZG7E8UcKmY5ZN78I4KPWe3uhm6yzvc0tLsDsg4A1GYzFcJz71uv0RyS47NEY2uawuZQ4Y5KUe1pJqW5VqeKbxZH/D9EVmPBOCQ3ntVJPZxHLPaHuo0EPcwxkNcDuaHUqAQM6FM9gvJ8MjZYXujkYatc0lrhUEGhHEEjxScWJ/D1CyFgfy81CnhYSIaySW8tt5Z43xyyWl7Xiha+2SubXmylHAEAgEajyjXXhZC73cR5n9FkLuPxD1RWNdBxTMPtIWzE74XeSP8N/zen/Vb22Y0piqPlHGup5qVayrrXowax5rRjjQYjlo3iUrDXAlrwWvaaOB1BWt0bjq92dQaUFQRQjIaUWdDixOc5xoBVxrk0Ub5DJJS3CMWmPeyF/usNtitDakNOGRo9+F2UjeZpQjm1q6ns87Xsa9hDmPAc0jRzXCoI5EFcfq8ugzabrbO6xSHt2cYoq6ugcdPwONO5zFmaFpIQhQAQhCAEIQgBCEIDCWMOaWuFQ4EEcQRQrlfbK6TZbdNEdA4ubza4nPzr6LqtU109XJnFamj/I/0oT6fwlSgU+vHtqCDvXqEIEkNjwmodn8oNO6ui8F3N4n0SxCA0yWbEAHOcQNNP0Xkdla3So7iR9FvQhJo+xs4ep/VZCys+ELahCDX9nb8I8lkIm/CPILJCA8DRwC9QhAerxerxACEIQAhCEAL1eIQHqEIQAhCxc8DUgd5QGSctmr6fY7XFaI6kxuqW/Gw5PZ4tJ7jQ7k1skBNAQSdADUnwCXw3PaX+xZrQ/5YJnfRqEnWFgtjJomSxODo5Gte0je1wqD5FCi/RVdk9nuuKO1AtfikcGO1Yx7y5rTwOZNN1abl6oBLkIQgBCEIAQhCAEx7a3OLXYZoaVJaS3jiaMqczmPFPiEBx49haS12rSQe8GhWKuTpK6LZJJnWq7gHF+ckBIbV290ZOWe9ppy4KtBslb8WH7Daqj/yH0/jphPmpAzIUnh6PL0dpYpPxPgZ+aQJws/RPejtYY2fPOzL+DEgIQhWPB0L28+3JZWj/iSuPl1QHqnGHoOnPt2yJvywPd9ZAgKnQrog6DY/3ltkPHBCxn5nOS+DoTsQ9ue1O5YoWj0ir6pkFEIXQ8PRBdg9qOV/zTyj8pCcIOjO62aWRp+d8sn53FMg5oWJlaNSPMLqiDYm7mezYbL4wRk+ZanSz3XAz9nDEz5Y2N+gTIOR4GF+UYLzwYC4+QS+K4bW72LJanfLZpz9GLrMBepkHLkGwt5P9mxTfiDWfncEvs/RdejtbLg5vmg/0vJ9F0ohMg57h6HLyOpszfmmf/piKcYehG1H27VA35WSP+uFXmhQCm7P0Gn95bq/JZ6eplP0ThD0H2b37VaT8ohb9WFWohAV3B0N3cPaNof80tPyNal8HRVdbf8Auxd8087vTHRTVCAjcOwN2t0sNnPzRtf+aqcbLs9ZI/2Vls7Pkhjb9GpzQgMY4w0UaAByFFkhCAEIQgBCEIAQhCAEIQgBCEIAQhCAEIQgBCEIAQhCAEIQgBCEIAQhCAEIQgBCEIAQhCAEIQgBCEIAQhCAEIQgP//Z" id="379" name="Google Shape;379;p18"/>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80" name="Google Shape;380;p18"/>
          <p:cNvSpPr txBox="1"/>
          <p:nvPr/>
        </p:nvSpPr>
        <p:spPr>
          <a:xfrm>
            <a:off x="1223628" y="1412777"/>
            <a:ext cx="7710558" cy="83099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b="0" i="1" lang="fr-FR" sz="1200" u="none" cap="none" strike="noStrike">
                <a:solidFill>
                  <a:schemeClr val="dk2"/>
                </a:solidFill>
                <a:latin typeface="Arial"/>
                <a:ea typeface="Arial"/>
                <a:cs typeface="Arial"/>
                <a:sym typeface="Arial"/>
              </a:rPr>
              <a:t>« Ce BTS grâce à la diversité de l'enseignement permet de cerner le domaine vers lequel l'étudiant souhaite se spécialiser par la suite, tout en gardant une polyvalence informatique (réseau / programmation / administration / technique). La préparation à la méthodologie en gestion de projet permet d'acquérir les bases fondamentales d'une gestion de projet en milieu professionnel</a:t>
            </a:r>
            <a:r>
              <a:rPr b="0" i="0" lang="fr-FR" sz="1200" u="none" cap="none" strike="noStrike">
                <a:solidFill>
                  <a:schemeClr val="dk2"/>
                </a:solidFill>
                <a:latin typeface="Arial"/>
                <a:ea typeface="Arial"/>
                <a:cs typeface="Arial"/>
                <a:sym typeface="Arial"/>
              </a:rPr>
              <a:t>. ».</a:t>
            </a:r>
            <a:endParaRPr b="0" i="0" sz="1200" u="none" cap="none" strike="noStrike">
              <a:solidFill>
                <a:schemeClr val="dk1"/>
              </a:solidFill>
              <a:latin typeface="Calibri"/>
              <a:ea typeface="Calibri"/>
              <a:cs typeface="Calibri"/>
              <a:sym typeface="Calibri"/>
            </a:endParaRPr>
          </a:p>
        </p:txBody>
      </p:sp>
      <p:sp>
        <p:nvSpPr>
          <p:cNvPr id="381" name="Google Shape;381;p18"/>
          <p:cNvSpPr txBox="1"/>
          <p:nvPr/>
        </p:nvSpPr>
        <p:spPr>
          <a:xfrm>
            <a:off x="1148769" y="3032956"/>
            <a:ext cx="7995231"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1" lang="fr-FR" sz="1200" u="none" cap="none" strike="noStrike">
                <a:solidFill>
                  <a:schemeClr val="dk2"/>
                </a:solidFill>
                <a:latin typeface="Arial"/>
                <a:ea typeface="Arial"/>
                <a:cs typeface="Arial"/>
                <a:sym typeface="Arial"/>
              </a:rPr>
              <a:t>« Ce BTS  m'a fait découvrir des éléments nouveaux dans le monde informatique comme le développement, l'étude et la gestion de projet en deuxième année ainsi que le stage qui m'a expliqué comment tout ce panel était utilisé dans le monde de l'industrie. Le BTS a été un bon tremplin pour moi pour pouvoir m'insérer dans la vie active. Après le BTS,</a:t>
            </a:r>
            <a:r>
              <a:rPr b="0" i="1" lang="fr-FR" sz="1200" u="none" cap="none" strike="noStrike">
                <a:solidFill>
                  <a:schemeClr val="dk2"/>
                </a:solidFill>
                <a:latin typeface="Calibri"/>
                <a:ea typeface="Calibri"/>
                <a:cs typeface="Calibri"/>
                <a:sym typeface="Calibri"/>
              </a:rPr>
              <a:t> </a:t>
            </a:r>
            <a:r>
              <a:rPr b="0" i="1" lang="fr-FR" sz="1200" u="none" cap="none" strike="noStrike">
                <a:solidFill>
                  <a:schemeClr val="dk2"/>
                </a:solidFill>
                <a:latin typeface="Arial"/>
                <a:ea typeface="Arial"/>
                <a:cs typeface="Arial"/>
                <a:sym typeface="Arial"/>
              </a:rPr>
              <a:t>j'ai été tout de suite embauché en cdi comme « Hotliner ». J'ai occupé ce poste dans plusieurs entreprises avant d'occuper mon poste actuel</a:t>
            </a:r>
            <a:r>
              <a:rPr b="0" i="0" lang="fr-FR" sz="1200" u="none" cap="none" strike="noStrike">
                <a:solidFill>
                  <a:schemeClr val="dk2"/>
                </a:solidFill>
                <a:latin typeface="Arial"/>
                <a:ea typeface="Arial"/>
                <a:cs typeface="Arial"/>
                <a:sym typeface="Arial"/>
              </a:rPr>
              <a:t>. ».</a:t>
            </a:r>
            <a:endParaRPr b="0" i="0" sz="1200" u="none" cap="none" strike="noStrike">
              <a:solidFill>
                <a:schemeClr val="dk2"/>
              </a:solidFill>
              <a:latin typeface="Calibri"/>
              <a:ea typeface="Calibri"/>
              <a:cs typeface="Calibri"/>
              <a:sym typeface="Calibri"/>
            </a:endParaRPr>
          </a:p>
        </p:txBody>
      </p:sp>
      <p:sp>
        <p:nvSpPr>
          <p:cNvPr id="382" name="Google Shape;382;p18"/>
          <p:cNvSpPr txBox="1"/>
          <p:nvPr/>
        </p:nvSpPr>
        <p:spPr>
          <a:xfrm>
            <a:off x="1187624" y="4797152"/>
            <a:ext cx="7956376"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1" lang="fr-FR" sz="1200" u="none" cap="none" strike="noStrike">
                <a:solidFill>
                  <a:schemeClr val="dk2"/>
                </a:solidFill>
                <a:latin typeface="Arial"/>
                <a:ea typeface="Arial"/>
                <a:cs typeface="Arial"/>
                <a:sym typeface="Arial"/>
              </a:rPr>
              <a:t>« Cette formation m'a appris la rigueur dans le travail. Le fait que le BTS soit une formation cadrée est un avantage par rapport à d'autres formations (iut, fac...). Les connaissances engrangées en BTS m'ont été indispensables pour réussir en licence pro et par la suite le concours d'Assistant Ingénieur avant d’intégrer l’INRA. »</a:t>
            </a:r>
            <a:endParaRPr b="0" i="0" sz="1200" u="none" cap="none" strike="noStrike">
              <a:solidFill>
                <a:schemeClr val="dk1"/>
              </a:solidFill>
              <a:latin typeface="Calibri"/>
              <a:ea typeface="Calibri"/>
              <a:cs typeface="Calibri"/>
              <a:sym typeface="Calibri"/>
            </a:endParaRPr>
          </a:p>
        </p:txBody>
      </p:sp>
      <p:sp>
        <p:nvSpPr>
          <p:cNvPr id="383" name="Google Shape;383;p18"/>
          <p:cNvSpPr txBox="1"/>
          <p:nvPr/>
        </p:nvSpPr>
        <p:spPr>
          <a:xfrm>
            <a:off x="1143490" y="6110514"/>
            <a:ext cx="8000510"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1" lang="fr-FR" sz="1200" u="none" cap="none" strike="noStrike">
                <a:solidFill>
                  <a:schemeClr val="dk2"/>
                </a:solidFill>
                <a:latin typeface="Arial"/>
                <a:ea typeface="Arial"/>
                <a:cs typeface="Arial"/>
                <a:sym typeface="Arial"/>
              </a:rPr>
              <a:t>« Passionné par la robotique, j'ai choisi la voie logique du BTS qui m'a permis d'obtenir des connaissances en informatique appliquée au monde industriel et notamment aux robots. J’ai ainsi pu participer à la coupe de France de robotique pour la première fois. Diplômé en 2008 (école d’ingénieurs ISTY), je travaille maintenant au CNES sur un projet de robot mobile martien. »</a:t>
            </a:r>
            <a:endParaRPr b="0" i="0" sz="1200" u="none" cap="none" strike="noStrike">
              <a:solidFill>
                <a:schemeClr val="dk2"/>
              </a:solidFill>
              <a:latin typeface="Calibri"/>
              <a:ea typeface="Calibri"/>
              <a:cs typeface="Calibri"/>
              <a:sym typeface="Calibri"/>
            </a:endParaRPr>
          </a:p>
        </p:txBody>
      </p:sp>
      <p:pic>
        <p:nvPicPr>
          <p:cNvPr id="384" name="Google Shape;384;p18"/>
          <p:cNvPicPr preferRelativeResize="0"/>
          <p:nvPr/>
        </p:nvPicPr>
        <p:blipFill rotWithShape="1">
          <a:blip r:embed="rId3">
            <a:alphaModFix/>
          </a:blip>
          <a:srcRect b="0" l="0" r="0" t="0"/>
          <a:stretch/>
        </p:blipFill>
        <p:spPr>
          <a:xfrm>
            <a:off x="323528" y="692696"/>
            <a:ext cx="885825" cy="1143000"/>
          </a:xfrm>
          <a:prstGeom prst="rect">
            <a:avLst/>
          </a:prstGeom>
          <a:noFill/>
          <a:ln>
            <a:noFill/>
          </a:ln>
        </p:spPr>
      </p:pic>
      <p:grpSp>
        <p:nvGrpSpPr>
          <p:cNvPr id="385" name="Google Shape;385;p18"/>
          <p:cNvGrpSpPr/>
          <p:nvPr/>
        </p:nvGrpSpPr>
        <p:grpSpPr>
          <a:xfrm>
            <a:off x="1871693" y="476672"/>
            <a:ext cx="6876263" cy="937735"/>
            <a:chOff x="1475649" y="4955810"/>
            <a:chExt cx="6876263" cy="937735"/>
          </a:xfrm>
        </p:grpSpPr>
        <p:grpSp>
          <p:nvGrpSpPr>
            <p:cNvPr id="386" name="Google Shape;386;p18"/>
            <p:cNvGrpSpPr/>
            <p:nvPr/>
          </p:nvGrpSpPr>
          <p:grpSpPr>
            <a:xfrm>
              <a:off x="1475649" y="4991814"/>
              <a:ext cx="4877005" cy="901731"/>
              <a:chOff x="360541" y="0"/>
              <a:chExt cx="4877005" cy="901731"/>
            </a:xfrm>
          </p:grpSpPr>
          <p:sp>
            <p:nvSpPr>
              <p:cNvPr id="387" name="Google Shape;387;p18"/>
              <p:cNvSpPr/>
              <p:nvPr/>
            </p:nvSpPr>
            <p:spPr>
              <a:xfrm>
                <a:off x="360541" y="0"/>
                <a:ext cx="2003254" cy="901723"/>
              </a:xfrm>
              <a:prstGeom prst="chevron">
                <a:avLst>
                  <a:gd fmla="val 50000" name="adj"/>
                </a:avLst>
              </a:prstGeom>
              <a:solidFill>
                <a:srgbClr val="7B97AD"/>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18"/>
              <p:cNvSpPr txBox="1"/>
              <p:nvPr/>
            </p:nvSpPr>
            <p:spPr>
              <a:xfrm>
                <a:off x="811403" y="0"/>
                <a:ext cx="1101531" cy="901723"/>
              </a:xfrm>
              <a:prstGeom prst="rect">
                <a:avLst/>
              </a:prstGeom>
              <a:noFill/>
              <a:ln>
                <a:noFill/>
              </a:ln>
            </p:spPr>
            <p:txBody>
              <a:bodyPr anchorCtr="0" anchor="ctr" bIns="12700" lIns="25400" spcFirstLastPara="1" rIns="0" wrap="square" tIns="12700">
                <a:noAutofit/>
              </a:bodyPr>
              <a:lstStyle/>
              <a:p>
                <a:pPr indent="0" lvl="0" marL="0" marR="0" rtl="0" algn="ctr">
                  <a:lnSpc>
                    <a:spcPct val="90000"/>
                  </a:lnSpc>
                  <a:spcBef>
                    <a:spcPts val="0"/>
                  </a:spcBef>
                  <a:spcAft>
                    <a:spcPts val="0"/>
                  </a:spcAft>
                  <a:buClr>
                    <a:schemeClr val="lt1"/>
                  </a:buClr>
                  <a:buSzPts val="2000"/>
                  <a:buFont typeface="Calibri"/>
                  <a:buNone/>
                </a:pPr>
                <a:r>
                  <a:rPr b="0" i="0" lang="fr-FR" sz="2000" u="none" cap="none" strike="noStrike">
                    <a:solidFill>
                      <a:schemeClr val="lt1"/>
                    </a:solidFill>
                    <a:latin typeface="Calibri"/>
                    <a:ea typeface="Calibri"/>
                    <a:cs typeface="Calibri"/>
                    <a:sym typeface="Calibri"/>
                  </a:rPr>
                  <a:t>Romuald</a:t>
                </a:r>
                <a:endParaRPr b="0" i="0" sz="1400" u="none" cap="none" strike="noStrike">
                  <a:solidFill>
                    <a:srgbClr val="000000"/>
                  </a:solidFill>
                  <a:latin typeface="Arial"/>
                  <a:ea typeface="Arial"/>
                  <a:cs typeface="Arial"/>
                  <a:sym typeface="Arial"/>
                </a:endParaRPr>
              </a:p>
            </p:txBody>
          </p:sp>
          <p:sp>
            <p:nvSpPr>
              <p:cNvPr id="389" name="Google Shape;389;p18"/>
              <p:cNvSpPr/>
              <p:nvPr/>
            </p:nvSpPr>
            <p:spPr>
              <a:xfrm>
                <a:off x="2029974" y="0"/>
                <a:ext cx="1753360" cy="901731"/>
              </a:xfrm>
              <a:prstGeom prst="chevron">
                <a:avLst>
                  <a:gd fmla="val 50000" name="adj"/>
                </a:avLst>
              </a:prstGeom>
              <a:solidFill>
                <a:srgbClr val="D7DDE2">
                  <a:alpha val="89019"/>
                </a:srgbClr>
              </a:solidFill>
              <a:ln cap="flat" cmpd="sng" w="15875">
                <a:solidFill>
                  <a:srgbClr val="D7DDE2">
                    <a:alpha val="89019"/>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18"/>
              <p:cNvSpPr txBox="1"/>
              <p:nvPr/>
            </p:nvSpPr>
            <p:spPr>
              <a:xfrm>
                <a:off x="2480840" y="0"/>
                <a:ext cx="851629" cy="901731"/>
              </a:xfrm>
              <a:prstGeom prst="rect">
                <a:avLst/>
              </a:prstGeom>
              <a:noFill/>
              <a:ln>
                <a:noFill/>
              </a:ln>
            </p:spPr>
            <p:txBody>
              <a:bodyPr anchorCtr="0" anchor="ctr" bIns="11425" lIns="22850" spcFirstLastPara="1" rIns="0" wrap="square" tIns="11425">
                <a:noAutofit/>
              </a:bodyPr>
              <a:lstStyle/>
              <a:p>
                <a:pPr indent="0" lvl="0" marL="0" marR="0" rtl="0" algn="ctr">
                  <a:lnSpc>
                    <a:spcPct val="90000"/>
                  </a:lnSpc>
                  <a:spcBef>
                    <a:spcPts val="0"/>
                  </a:spcBef>
                  <a:spcAft>
                    <a:spcPts val="0"/>
                  </a:spcAft>
                  <a:buClr>
                    <a:schemeClr val="dk1"/>
                  </a:buClr>
                  <a:buSzPts val="1800"/>
                  <a:buFont typeface="Calibri"/>
                  <a:buNone/>
                </a:pPr>
                <a:r>
                  <a:rPr b="0" i="0" lang="fr-FR" sz="1800" u="none" cap="none" strike="noStrike">
                    <a:solidFill>
                      <a:schemeClr val="dk1"/>
                    </a:solidFill>
                    <a:latin typeface="Calibri"/>
                    <a:ea typeface="Calibri"/>
                    <a:cs typeface="Calibri"/>
                    <a:sym typeface="Calibri"/>
                  </a:rPr>
                  <a:t>STI 2D</a:t>
                </a:r>
                <a:endParaRPr b="0" i="0" sz="1400" u="none" cap="none" strike="noStrike">
                  <a:solidFill>
                    <a:srgbClr val="000000"/>
                  </a:solidFill>
                  <a:latin typeface="Arial"/>
                  <a:ea typeface="Arial"/>
                  <a:cs typeface="Arial"/>
                  <a:sym typeface="Arial"/>
                </a:endParaRPr>
              </a:p>
            </p:txBody>
          </p:sp>
          <p:sp>
            <p:nvSpPr>
              <p:cNvPr id="391" name="Google Shape;391;p18"/>
              <p:cNvSpPr/>
              <p:nvPr/>
            </p:nvSpPr>
            <p:spPr>
              <a:xfrm>
                <a:off x="3484186" y="0"/>
                <a:ext cx="1753360" cy="901731"/>
              </a:xfrm>
              <a:prstGeom prst="chevron">
                <a:avLst>
                  <a:gd fmla="val 50000" name="adj"/>
                </a:avLst>
              </a:prstGeom>
              <a:solidFill>
                <a:srgbClr val="D7DDE2">
                  <a:alpha val="89019"/>
                </a:srgbClr>
              </a:solidFill>
              <a:ln cap="flat" cmpd="sng" w="15875">
                <a:solidFill>
                  <a:srgbClr val="D7DDE2">
                    <a:alpha val="89019"/>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18"/>
              <p:cNvSpPr txBox="1"/>
              <p:nvPr/>
            </p:nvSpPr>
            <p:spPr>
              <a:xfrm>
                <a:off x="3935052" y="0"/>
                <a:ext cx="851629" cy="901731"/>
              </a:xfrm>
              <a:prstGeom prst="rect">
                <a:avLst/>
              </a:prstGeom>
              <a:noFill/>
              <a:ln>
                <a:noFill/>
              </a:ln>
            </p:spPr>
            <p:txBody>
              <a:bodyPr anchorCtr="0" anchor="ctr" bIns="12700" lIns="25400" spcFirstLastPara="1" rIns="0" wrap="square" tIns="12700">
                <a:noAutofit/>
              </a:bodyPr>
              <a:lstStyle/>
              <a:p>
                <a:pPr indent="0" lvl="0" marL="0" marR="0" rtl="0" algn="ctr">
                  <a:lnSpc>
                    <a:spcPct val="90000"/>
                  </a:lnSpc>
                  <a:spcBef>
                    <a:spcPts val="0"/>
                  </a:spcBef>
                  <a:spcAft>
                    <a:spcPts val="0"/>
                  </a:spcAft>
                  <a:buClr>
                    <a:schemeClr val="dk1"/>
                  </a:buClr>
                  <a:buSzPts val="2000"/>
                  <a:buFont typeface="Calibri"/>
                  <a:buNone/>
                </a:pPr>
                <a:r>
                  <a:rPr b="0" i="0" lang="fr-FR" sz="2000" u="none" cap="none" strike="noStrike">
                    <a:solidFill>
                      <a:schemeClr val="dk1"/>
                    </a:solidFill>
                    <a:latin typeface="Calibri"/>
                    <a:ea typeface="Calibri"/>
                    <a:cs typeface="Calibri"/>
                    <a:sym typeface="Calibri"/>
                  </a:rPr>
                  <a:t>BTS</a:t>
                </a:r>
                <a:endParaRPr b="0" i="0" sz="1400" u="none" cap="none" strike="noStrike">
                  <a:solidFill>
                    <a:srgbClr val="000000"/>
                  </a:solidFill>
                  <a:latin typeface="Arial"/>
                  <a:ea typeface="Arial"/>
                  <a:cs typeface="Arial"/>
                  <a:sym typeface="Arial"/>
                </a:endParaRPr>
              </a:p>
            </p:txBody>
          </p:sp>
        </p:grpSp>
        <p:grpSp>
          <p:nvGrpSpPr>
            <p:cNvPr id="393" name="Google Shape;393;p18"/>
            <p:cNvGrpSpPr/>
            <p:nvPr/>
          </p:nvGrpSpPr>
          <p:grpSpPr>
            <a:xfrm>
              <a:off x="6120172" y="4955810"/>
              <a:ext cx="2231740" cy="936104"/>
              <a:chOff x="2414533" y="940064"/>
              <a:chExt cx="1581243" cy="724572"/>
            </a:xfrm>
          </p:grpSpPr>
          <p:sp>
            <p:nvSpPr>
              <p:cNvPr id="394" name="Google Shape;394;p18"/>
              <p:cNvSpPr/>
              <p:nvPr/>
            </p:nvSpPr>
            <p:spPr>
              <a:xfrm>
                <a:off x="2414533" y="940064"/>
                <a:ext cx="1581243" cy="724572"/>
              </a:xfrm>
              <a:prstGeom prst="chevron">
                <a:avLst>
                  <a:gd fmla="val 50000" name="adj"/>
                </a:avLst>
              </a:prstGeom>
              <a:solidFill>
                <a:srgbClr val="7B97AD"/>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18"/>
              <p:cNvSpPr/>
              <p:nvPr/>
            </p:nvSpPr>
            <p:spPr>
              <a:xfrm>
                <a:off x="2720650" y="995800"/>
                <a:ext cx="1249977" cy="601885"/>
              </a:xfrm>
              <a:prstGeom prst="rect">
                <a:avLst/>
              </a:prstGeom>
              <a:noFill/>
              <a:ln>
                <a:noFill/>
              </a:ln>
            </p:spPr>
            <p:txBody>
              <a:bodyPr anchorCtr="0" anchor="ctr" bIns="17125" lIns="34275" spcFirstLastPara="1" rIns="0" wrap="square" tIns="17125">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alibri"/>
                    <a:ea typeface="Calibri"/>
                    <a:cs typeface="Calibri"/>
                    <a:sym typeface="Calibri"/>
                  </a:rPr>
                  <a:t>Consultant-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alibri"/>
                    <a:ea typeface="Calibri"/>
                    <a:cs typeface="Calibri"/>
                    <a:sym typeface="Calibri"/>
                  </a:rPr>
                  <a:t>chef de projet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alibri"/>
                    <a:ea typeface="Calibri"/>
                    <a:cs typeface="Calibri"/>
                    <a:sym typeface="Calibri"/>
                  </a:rPr>
                  <a:t>Teddy-Smith</a:t>
                </a:r>
                <a:endParaRPr b="0" i="0" sz="1400" u="none" cap="none" strike="noStrike">
                  <a:solidFill>
                    <a:srgbClr val="000000"/>
                  </a:solidFill>
                  <a:latin typeface="Arial"/>
                  <a:ea typeface="Arial"/>
                  <a:cs typeface="Arial"/>
                  <a:sym typeface="Arial"/>
                </a:endParaRPr>
              </a:p>
            </p:txBody>
          </p:sp>
        </p:grpSp>
      </p:grpSp>
      <p:grpSp>
        <p:nvGrpSpPr>
          <p:cNvPr id="396" name="Google Shape;396;p18"/>
          <p:cNvGrpSpPr/>
          <p:nvPr/>
        </p:nvGrpSpPr>
        <p:grpSpPr>
          <a:xfrm>
            <a:off x="1163626" y="5437177"/>
            <a:ext cx="7767060" cy="694410"/>
            <a:chOff x="1158984" y="504016"/>
            <a:chExt cx="7767060" cy="694410"/>
          </a:xfrm>
        </p:grpSpPr>
        <p:sp>
          <p:nvSpPr>
            <p:cNvPr id="397" name="Google Shape;397;p18"/>
            <p:cNvSpPr/>
            <p:nvPr/>
          </p:nvSpPr>
          <p:spPr>
            <a:xfrm>
              <a:off x="1158984" y="504336"/>
              <a:ext cx="1580357" cy="694090"/>
            </a:xfrm>
            <a:prstGeom prst="chevron">
              <a:avLst>
                <a:gd fmla="val 50000" name="adj"/>
              </a:avLst>
            </a:prstGeom>
            <a:solidFill>
              <a:srgbClr val="7B97AD"/>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18"/>
            <p:cNvSpPr txBox="1"/>
            <p:nvPr/>
          </p:nvSpPr>
          <p:spPr>
            <a:xfrm>
              <a:off x="1506029" y="504336"/>
              <a:ext cx="886267" cy="694090"/>
            </a:xfrm>
            <a:prstGeom prst="rect">
              <a:avLst/>
            </a:prstGeom>
            <a:noFill/>
            <a:ln>
              <a:noFill/>
            </a:ln>
          </p:spPr>
          <p:txBody>
            <a:bodyPr anchorCtr="0" anchor="ctr" bIns="10150" lIns="20300" spcFirstLastPara="1" rIns="0" wrap="square" tIns="10150">
              <a:noAutofit/>
            </a:bodyPr>
            <a:lstStyle/>
            <a:p>
              <a:pPr indent="0" lvl="0" marL="0" marR="0" rtl="0" algn="ctr">
                <a:lnSpc>
                  <a:spcPct val="90000"/>
                </a:lnSpc>
                <a:spcBef>
                  <a:spcPts val="0"/>
                </a:spcBef>
                <a:spcAft>
                  <a:spcPts val="0"/>
                </a:spcAft>
                <a:buClr>
                  <a:schemeClr val="lt1"/>
                </a:buClr>
                <a:buSzPts val="1600"/>
                <a:buFont typeface="Calibri"/>
                <a:buNone/>
              </a:pPr>
              <a:r>
                <a:rPr b="0" i="0" lang="fr-FR" sz="1600" u="none" cap="none" strike="noStrike">
                  <a:solidFill>
                    <a:schemeClr val="lt1"/>
                  </a:solidFill>
                  <a:latin typeface="Calibri"/>
                  <a:ea typeface="Calibri"/>
                  <a:cs typeface="Calibri"/>
                  <a:sym typeface="Calibri"/>
                </a:rPr>
                <a:t>Loïc</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560"/>
                </a:spcBef>
                <a:spcAft>
                  <a:spcPts val="0"/>
                </a:spcAft>
                <a:buClr>
                  <a:schemeClr val="lt1"/>
                </a:buClr>
                <a:buSzPts val="1600"/>
                <a:buFont typeface="Calibri"/>
                <a:buNone/>
              </a:pPr>
              <a:r>
                <a:rPr b="0" i="0" lang="fr-FR" sz="1600" u="none" cap="none" strike="noStrike">
                  <a:solidFill>
                    <a:schemeClr val="lt1"/>
                  </a:solidFill>
                  <a:latin typeface="Calibri"/>
                  <a:ea typeface="Calibri"/>
                  <a:cs typeface="Calibri"/>
                  <a:sym typeface="Calibri"/>
                </a:rPr>
                <a:t>Bertrand</a:t>
              </a:r>
              <a:endParaRPr b="0" i="0" sz="1400" u="none" cap="none" strike="noStrike">
                <a:solidFill>
                  <a:srgbClr val="000000"/>
                </a:solidFill>
                <a:latin typeface="Arial"/>
                <a:ea typeface="Arial"/>
                <a:cs typeface="Arial"/>
                <a:sym typeface="Arial"/>
              </a:endParaRPr>
            </a:p>
          </p:txBody>
        </p:sp>
        <p:sp>
          <p:nvSpPr>
            <p:cNvPr id="399" name="Google Shape;399;p18"/>
            <p:cNvSpPr/>
            <p:nvPr/>
          </p:nvSpPr>
          <p:spPr>
            <a:xfrm>
              <a:off x="2540701" y="504180"/>
              <a:ext cx="1496154" cy="680914"/>
            </a:xfrm>
            <a:prstGeom prst="chevron">
              <a:avLst>
                <a:gd fmla="val 50000" name="adj"/>
              </a:avLst>
            </a:prstGeom>
            <a:solidFill>
              <a:srgbClr val="D7DDE2">
                <a:alpha val="89019"/>
              </a:srgbClr>
            </a:solidFill>
            <a:ln cap="flat" cmpd="sng" w="15875">
              <a:solidFill>
                <a:srgbClr val="D7DDE2">
                  <a:alpha val="89019"/>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18"/>
            <p:cNvSpPr txBox="1"/>
            <p:nvPr/>
          </p:nvSpPr>
          <p:spPr>
            <a:xfrm>
              <a:off x="2881158" y="504180"/>
              <a:ext cx="815240" cy="680914"/>
            </a:xfrm>
            <a:prstGeom prst="rect">
              <a:avLst/>
            </a:prstGeom>
            <a:noFill/>
            <a:ln>
              <a:noFill/>
            </a:ln>
          </p:spPr>
          <p:txBody>
            <a:bodyPr anchorCtr="0" anchor="ctr" bIns="11425" lIns="22850" spcFirstLastPara="1" rIns="0" wrap="square" tIns="11425">
              <a:noAutofit/>
            </a:bodyPr>
            <a:lstStyle/>
            <a:p>
              <a:pPr indent="0" lvl="0" marL="0" marR="0" rtl="0" algn="ctr">
                <a:lnSpc>
                  <a:spcPct val="90000"/>
                </a:lnSpc>
                <a:spcBef>
                  <a:spcPts val="0"/>
                </a:spcBef>
                <a:spcAft>
                  <a:spcPts val="0"/>
                </a:spcAft>
                <a:buClr>
                  <a:schemeClr val="dk1"/>
                </a:buClr>
                <a:buSzPts val="1800"/>
                <a:buFont typeface="Calibri"/>
                <a:buNone/>
              </a:pPr>
              <a:r>
                <a:rPr b="0" i="0" lang="fr-FR" sz="1800" u="none" cap="none" strike="noStrike">
                  <a:solidFill>
                    <a:schemeClr val="dk1"/>
                  </a:solidFill>
                  <a:latin typeface="Calibri"/>
                  <a:ea typeface="Calibri"/>
                  <a:cs typeface="Calibri"/>
                  <a:sym typeface="Calibri"/>
                </a:rPr>
                <a:t>STI2D</a:t>
              </a:r>
              <a:endParaRPr b="0" i="0" sz="1400" u="none" cap="none" strike="noStrike">
                <a:solidFill>
                  <a:srgbClr val="000000"/>
                </a:solidFill>
                <a:latin typeface="Arial"/>
                <a:ea typeface="Arial"/>
                <a:cs typeface="Arial"/>
                <a:sym typeface="Arial"/>
              </a:endParaRPr>
            </a:p>
          </p:txBody>
        </p:sp>
        <p:sp>
          <p:nvSpPr>
            <p:cNvPr id="401" name="Google Shape;401;p18"/>
            <p:cNvSpPr/>
            <p:nvPr/>
          </p:nvSpPr>
          <p:spPr>
            <a:xfrm>
              <a:off x="3816137" y="504180"/>
              <a:ext cx="1062610" cy="680914"/>
            </a:xfrm>
            <a:prstGeom prst="chevron">
              <a:avLst>
                <a:gd fmla="val 50000" name="adj"/>
              </a:avLst>
            </a:prstGeom>
            <a:solidFill>
              <a:srgbClr val="D7DDE2">
                <a:alpha val="89019"/>
              </a:srgbClr>
            </a:solidFill>
            <a:ln cap="flat" cmpd="sng" w="15875">
              <a:solidFill>
                <a:srgbClr val="D7DDE2">
                  <a:alpha val="89019"/>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18"/>
            <p:cNvSpPr txBox="1"/>
            <p:nvPr/>
          </p:nvSpPr>
          <p:spPr>
            <a:xfrm>
              <a:off x="4156594" y="504180"/>
              <a:ext cx="381696" cy="680914"/>
            </a:xfrm>
            <a:prstGeom prst="rect">
              <a:avLst/>
            </a:prstGeom>
            <a:noFill/>
            <a:ln>
              <a:noFill/>
            </a:ln>
          </p:spPr>
          <p:txBody>
            <a:bodyPr anchorCtr="0" anchor="ctr" bIns="11425" lIns="22850" spcFirstLastPara="1" rIns="0" wrap="square" tIns="11425">
              <a:noAutofit/>
            </a:bodyPr>
            <a:lstStyle/>
            <a:p>
              <a:pPr indent="0" lvl="0" marL="0" marR="0" rtl="0" algn="ctr">
                <a:lnSpc>
                  <a:spcPct val="90000"/>
                </a:lnSpc>
                <a:spcBef>
                  <a:spcPts val="0"/>
                </a:spcBef>
                <a:spcAft>
                  <a:spcPts val="0"/>
                </a:spcAft>
                <a:buClr>
                  <a:schemeClr val="dk1"/>
                </a:buClr>
                <a:buSzPts val="1800"/>
                <a:buFont typeface="Calibri"/>
                <a:buNone/>
              </a:pPr>
              <a:r>
                <a:rPr b="0" i="0" lang="fr-FR" sz="1800" u="none" cap="none" strike="noStrike">
                  <a:solidFill>
                    <a:schemeClr val="dk1"/>
                  </a:solidFill>
                  <a:latin typeface="Calibri"/>
                  <a:ea typeface="Calibri"/>
                  <a:cs typeface="Calibri"/>
                  <a:sym typeface="Calibri"/>
                </a:rPr>
                <a:t>BTS </a:t>
              </a:r>
              <a:endParaRPr b="0" i="0" sz="1400" u="none" cap="none" strike="noStrike">
                <a:solidFill>
                  <a:srgbClr val="000000"/>
                </a:solidFill>
                <a:latin typeface="Arial"/>
                <a:ea typeface="Arial"/>
                <a:cs typeface="Arial"/>
                <a:sym typeface="Arial"/>
              </a:endParaRPr>
            </a:p>
          </p:txBody>
        </p:sp>
        <p:sp>
          <p:nvSpPr>
            <p:cNvPr id="403" name="Google Shape;403;p18"/>
            <p:cNvSpPr/>
            <p:nvPr/>
          </p:nvSpPr>
          <p:spPr>
            <a:xfrm>
              <a:off x="4666428" y="504118"/>
              <a:ext cx="1475924" cy="680914"/>
            </a:xfrm>
            <a:prstGeom prst="chevron">
              <a:avLst>
                <a:gd fmla="val 50000" name="adj"/>
              </a:avLst>
            </a:prstGeom>
            <a:solidFill>
              <a:srgbClr val="D7DDE2">
                <a:alpha val="89019"/>
              </a:srgbClr>
            </a:solidFill>
            <a:ln cap="flat" cmpd="sng" w="15875">
              <a:solidFill>
                <a:srgbClr val="D7DDE2">
                  <a:alpha val="89019"/>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18"/>
            <p:cNvSpPr txBox="1"/>
            <p:nvPr/>
          </p:nvSpPr>
          <p:spPr>
            <a:xfrm>
              <a:off x="5006885" y="504118"/>
              <a:ext cx="795010" cy="680914"/>
            </a:xfrm>
            <a:prstGeom prst="rect">
              <a:avLst/>
            </a:prstGeom>
            <a:noFill/>
            <a:ln>
              <a:noFill/>
            </a:ln>
          </p:spPr>
          <p:txBody>
            <a:bodyPr anchorCtr="0" anchor="ctr" bIns="10150" lIns="20300" spcFirstLastPara="1" rIns="0" wrap="square" tIns="10150">
              <a:noAutofit/>
            </a:bodyPr>
            <a:lstStyle/>
            <a:p>
              <a:pPr indent="0" lvl="0" marL="0" marR="0" rtl="0" algn="ctr">
                <a:lnSpc>
                  <a:spcPct val="90000"/>
                </a:lnSpc>
                <a:spcBef>
                  <a:spcPts val="0"/>
                </a:spcBef>
                <a:spcAft>
                  <a:spcPts val="0"/>
                </a:spcAft>
                <a:buClr>
                  <a:schemeClr val="dk1"/>
                </a:buClr>
                <a:buSzPts val="1600"/>
                <a:buFont typeface="Calibri"/>
                <a:buNone/>
              </a:pPr>
              <a:r>
                <a:rPr b="0" i="0" lang="fr-FR" sz="1600" u="none" cap="none" strike="noStrike">
                  <a:solidFill>
                    <a:schemeClr val="dk1"/>
                  </a:solidFill>
                  <a:latin typeface="Calibri"/>
                  <a:ea typeface="Calibri"/>
                  <a:cs typeface="Calibri"/>
                  <a:sym typeface="Calibri"/>
                </a:rPr>
                <a:t>ATS</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560"/>
                </a:spcBef>
                <a:spcAft>
                  <a:spcPts val="0"/>
                </a:spcAft>
                <a:buClr>
                  <a:schemeClr val="dk1"/>
                </a:buClr>
                <a:buSzPts val="1600"/>
                <a:buFont typeface="Calibri"/>
                <a:buNone/>
              </a:pPr>
              <a:r>
                <a:rPr b="0" i="0" lang="fr-FR" sz="1600" u="none" cap="none" strike="noStrike">
                  <a:solidFill>
                    <a:schemeClr val="dk1"/>
                  </a:solidFill>
                  <a:latin typeface="Calibri"/>
                  <a:ea typeface="Calibri"/>
                  <a:cs typeface="Calibri"/>
                  <a:sym typeface="Calibri"/>
                </a:rPr>
                <a:t>Rascol</a:t>
              </a:r>
              <a:endParaRPr b="0" i="0" sz="4000" u="none" cap="none" strike="noStrike">
                <a:solidFill>
                  <a:schemeClr val="dk1"/>
                </a:solidFill>
                <a:latin typeface="Calibri"/>
                <a:ea typeface="Calibri"/>
                <a:cs typeface="Calibri"/>
                <a:sym typeface="Calibri"/>
              </a:endParaRPr>
            </a:p>
          </p:txBody>
        </p:sp>
        <p:sp>
          <p:nvSpPr>
            <p:cNvPr id="405" name="Google Shape;405;p18"/>
            <p:cNvSpPr/>
            <p:nvPr/>
          </p:nvSpPr>
          <p:spPr>
            <a:xfrm>
              <a:off x="5906437" y="504185"/>
              <a:ext cx="1862886" cy="680914"/>
            </a:xfrm>
            <a:prstGeom prst="chevron">
              <a:avLst>
                <a:gd fmla="val 50000" name="adj"/>
              </a:avLst>
            </a:prstGeom>
            <a:solidFill>
              <a:srgbClr val="D7DDE2">
                <a:alpha val="89019"/>
              </a:srgbClr>
            </a:solidFill>
            <a:ln cap="flat" cmpd="sng" w="15875">
              <a:solidFill>
                <a:srgbClr val="D7DDE2">
                  <a:alpha val="89019"/>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18"/>
            <p:cNvSpPr txBox="1"/>
            <p:nvPr/>
          </p:nvSpPr>
          <p:spPr>
            <a:xfrm>
              <a:off x="6246894" y="504185"/>
              <a:ext cx="1181972" cy="680914"/>
            </a:xfrm>
            <a:prstGeom prst="rect">
              <a:avLst/>
            </a:prstGeom>
            <a:noFill/>
            <a:ln>
              <a:noFill/>
            </a:ln>
          </p:spPr>
          <p:txBody>
            <a:bodyPr anchorCtr="0" anchor="ctr" bIns="8875" lIns="17775" spcFirstLastPara="1" rIns="0" wrap="square" tIns="8875">
              <a:noAutofit/>
            </a:bodyPr>
            <a:lstStyle/>
            <a:p>
              <a:pPr indent="0" lvl="0" marL="0" marR="0" rtl="0" algn="ctr">
                <a:lnSpc>
                  <a:spcPct val="90000"/>
                </a:lnSpc>
                <a:spcBef>
                  <a:spcPts val="0"/>
                </a:spcBef>
                <a:spcAft>
                  <a:spcPts val="0"/>
                </a:spcAft>
                <a:buClr>
                  <a:schemeClr val="dk1"/>
                </a:buClr>
                <a:buSzPts val="1400"/>
                <a:buFont typeface="Calibri"/>
                <a:buNone/>
              </a:pPr>
              <a:r>
                <a:rPr b="0" i="0" lang="fr-FR" sz="1400" u="none" cap="none" strike="noStrike">
                  <a:solidFill>
                    <a:schemeClr val="dk1"/>
                  </a:solidFill>
                  <a:latin typeface="Calibri"/>
                  <a:ea typeface="Calibri"/>
                  <a:cs typeface="Calibri"/>
                  <a:sym typeface="Calibri"/>
                </a:rPr>
                <a:t>Isty</a:t>
              </a:r>
              <a:endParaRPr b="0" i="0" sz="1400" u="none" cap="none" strike="noStrike">
                <a:solidFill>
                  <a:schemeClr val="dk1"/>
                </a:solidFill>
                <a:latin typeface="Calibri"/>
                <a:ea typeface="Calibri"/>
                <a:cs typeface="Calibri"/>
                <a:sym typeface="Calibri"/>
              </a:endParaRPr>
            </a:p>
            <a:p>
              <a:pPr indent="0" lvl="0" marL="0" marR="0" rtl="0" algn="ctr">
                <a:lnSpc>
                  <a:spcPct val="90000"/>
                </a:lnSpc>
                <a:spcBef>
                  <a:spcPts val="490"/>
                </a:spcBef>
                <a:spcAft>
                  <a:spcPts val="0"/>
                </a:spcAft>
                <a:buClr>
                  <a:schemeClr val="dk1"/>
                </a:buClr>
                <a:buSzPts val="1400"/>
                <a:buFont typeface="Calibri"/>
                <a:buNone/>
              </a:pPr>
              <a:r>
                <a:rPr b="0" i="0" lang="fr-FR" sz="1400" u="none" cap="none" strike="noStrike">
                  <a:solidFill>
                    <a:schemeClr val="dk1"/>
                  </a:solidFill>
                  <a:latin typeface="Calibri"/>
                  <a:ea typeface="Calibri"/>
                  <a:cs typeface="Calibri"/>
                  <a:sym typeface="Calibri"/>
                </a:rPr>
                <a:t>Mécatronique</a:t>
              </a:r>
              <a:endParaRPr b="0" i="0" sz="1400" u="none" cap="none" strike="noStrike">
                <a:solidFill>
                  <a:srgbClr val="000000"/>
                </a:solidFill>
                <a:latin typeface="Arial"/>
                <a:ea typeface="Arial"/>
                <a:cs typeface="Arial"/>
                <a:sym typeface="Arial"/>
              </a:endParaRPr>
            </a:p>
          </p:txBody>
        </p:sp>
        <p:sp>
          <p:nvSpPr>
            <p:cNvPr id="407" name="Google Shape;407;p18"/>
            <p:cNvSpPr/>
            <p:nvPr/>
          </p:nvSpPr>
          <p:spPr>
            <a:xfrm>
              <a:off x="7560893" y="504016"/>
              <a:ext cx="1365151" cy="648884"/>
            </a:xfrm>
            <a:prstGeom prst="chevron">
              <a:avLst>
                <a:gd fmla="val 50000" name="adj"/>
              </a:avLst>
            </a:prstGeom>
            <a:solidFill>
              <a:srgbClr val="7B97AD"/>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18"/>
            <p:cNvSpPr txBox="1"/>
            <p:nvPr/>
          </p:nvSpPr>
          <p:spPr>
            <a:xfrm>
              <a:off x="7885335" y="504016"/>
              <a:ext cx="716267" cy="648884"/>
            </a:xfrm>
            <a:prstGeom prst="rect">
              <a:avLst/>
            </a:prstGeom>
            <a:noFill/>
            <a:ln>
              <a:noFill/>
            </a:ln>
          </p:spPr>
          <p:txBody>
            <a:bodyPr anchorCtr="0" anchor="ctr" bIns="7600" lIns="15225" spcFirstLastPara="1" rIns="0" wrap="square" tIns="7600">
              <a:noAutofit/>
            </a:bodyPr>
            <a:lstStyle/>
            <a:p>
              <a:pPr indent="0" lvl="0" marL="0" marR="0" rtl="0" algn="ctr">
                <a:lnSpc>
                  <a:spcPct val="90000"/>
                </a:lnSpc>
                <a:spcBef>
                  <a:spcPts val="0"/>
                </a:spcBef>
                <a:spcAft>
                  <a:spcPts val="0"/>
                </a:spcAft>
                <a:buClr>
                  <a:schemeClr val="lt1"/>
                </a:buClr>
                <a:buSzPts val="1200"/>
                <a:buFont typeface="Calibri"/>
                <a:buNone/>
              </a:pPr>
              <a:r>
                <a:rPr b="0" i="0" lang="fr-FR" sz="1200" u="none" cap="none" strike="noStrike">
                  <a:solidFill>
                    <a:schemeClr val="lt1"/>
                  </a:solidFill>
                  <a:latin typeface="Calibri"/>
                  <a:ea typeface="Calibri"/>
                  <a:cs typeface="Calibri"/>
                  <a:sym typeface="Calibri"/>
                </a:rPr>
                <a:t>Ingénieur Consultant </a:t>
              </a:r>
              <a:br>
                <a:rPr b="0" i="0" lang="fr-FR" sz="1200" u="none" cap="none" strike="noStrike">
                  <a:solidFill>
                    <a:schemeClr val="lt1"/>
                  </a:solidFill>
                  <a:latin typeface="Calibri"/>
                  <a:ea typeface="Calibri"/>
                  <a:cs typeface="Calibri"/>
                  <a:sym typeface="Calibri"/>
                </a:rPr>
              </a:br>
              <a:r>
                <a:rPr b="0" i="0" lang="fr-FR" sz="1200" u="none" cap="none" strike="noStrike">
                  <a:solidFill>
                    <a:schemeClr val="lt1"/>
                  </a:solidFill>
                  <a:latin typeface="Calibri"/>
                  <a:ea typeface="Calibri"/>
                  <a:cs typeface="Calibri"/>
                  <a:sym typeface="Calibri"/>
                </a:rPr>
                <a:t>Altran pour Cnes</a:t>
              </a:r>
              <a:endParaRPr b="0" i="0" sz="1200" u="none" cap="none" strike="noStrike">
                <a:solidFill>
                  <a:schemeClr val="lt1"/>
                </a:solidFill>
                <a:latin typeface="Calibri"/>
                <a:ea typeface="Calibri"/>
                <a:cs typeface="Calibri"/>
                <a:sym typeface="Calibri"/>
              </a:endParaRPr>
            </a:p>
          </p:txBody>
        </p:sp>
      </p:grpSp>
      <p:grpSp>
        <p:nvGrpSpPr>
          <p:cNvPr id="409" name="Google Shape;409;p18"/>
          <p:cNvGrpSpPr/>
          <p:nvPr/>
        </p:nvGrpSpPr>
        <p:grpSpPr>
          <a:xfrm>
            <a:off x="2051720" y="2241457"/>
            <a:ext cx="4078095" cy="777010"/>
            <a:chOff x="0" y="589"/>
            <a:chExt cx="4078095" cy="777010"/>
          </a:xfrm>
        </p:grpSpPr>
        <p:sp>
          <p:nvSpPr>
            <p:cNvPr id="410" name="Google Shape;410;p18"/>
            <p:cNvSpPr/>
            <p:nvPr/>
          </p:nvSpPr>
          <p:spPr>
            <a:xfrm>
              <a:off x="0" y="770"/>
              <a:ext cx="1583998" cy="776829"/>
            </a:xfrm>
            <a:prstGeom prst="chevron">
              <a:avLst>
                <a:gd fmla="val 50000" name="adj"/>
              </a:avLst>
            </a:prstGeom>
            <a:solidFill>
              <a:srgbClr val="7B97AD"/>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18"/>
            <p:cNvSpPr txBox="1"/>
            <p:nvPr/>
          </p:nvSpPr>
          <p:spPr>
            <a:xfrm>
              <a:off x="388415" y="770"/>
              <a:ext cx="807169" cy="776829"/>
            </a:xfrm>
            <a:prstGeom prst="rect">
              <a:avLst/>
            </a:prstGeom>
            <a:noFill/>
            <a:ln>
              <a:noFill/>
            </a:ln>
          </p:spPr>
          <p:txBody>
            <a:bodyPr anchorCtr="0" anchor="ctr" bIns="11425" lIns="22850" spcFirstLastPara="1" rIns="0" wrap="square" tIns="11425">
              <a:noAutofit/>
            </a:bodyPr>
            <a:lstStyle/>
            <a:p>
              <a:pPr indent="0" lvl="0" marL="0" marR="0" rtl="0" algn="ctr">
                <a:lnSpc>
                  <a:spcPct val="90000"/>
                </a:lnSpc>
                <a:spcBef>
                  <a:spcPts val="0"/>
                </a:spcBef>
                <a:spcAft>
                  <a:spcPts val="0"/>
                </a:spcAft>
                <a:buClr>
                  <a:schemeClr val="lt1"/>
                </a:buClr>
                <a:buSzPts val="1800"/>
                <a:buFont typeface="Calibri"/>
                <a:buNone/>
              </a:pPr>
              <a:r>
                <a:rPr b="0" i="0" lang="fr-FR" sz="1800" u="none" cap="none" strike="noStrike">
                  <a:solidFill>
                    <a:schemeClr val="lt1"/>
                  </a:solidFill>
                  <a:latin typeface="Calibri"/>
                  <a:ea typeface="Calibri"/>
                  <a:cs typeface="Calibri"/>
                  <a:sym typeface="Calibri"/>
                </a:rPr>
                <a:t>Marc</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chemeClr val="lt1"/>
                </a:buClr>
                <a:buSzPts val="1600"/>
                <a:buFont typeface="Calibri"/>
                <a:buNone/>
              </a:pPr>
              <a:r>
                <a:rPr b="0" i="0" lang="fr-FR" sz="1600" u="none" cap="none" strike="noStrike">
                  <a:solidFill>
                    <a:schemeClr val="lt1"/>
                  </a:solidFill>
                  <a:latin typeface="Calibri"/>
                  <a:ea typeface="Calibri"/>
                  <a:cs typeface="Calibri"/>
                  <a:sym typeface="Calibri"/>
                </a:rPr>
                <a:t>Lemoine</a:t>
              </a:r>
              <a:endParaRPr b="0" i="0" sz="1800" u="none" cap="none" strike="noStrike">
                <a:solidFill>
                  <a:schemeClr val="lt1"/>
                </a:solidFill>
                <a:latin typeface="Calibri"/>
                <a:ea typeface="Calibri"/>
                <a:cs typeface="Calibri"/>
                <a:sym typeface="Calibri"/>
              </a:endParaRPr>
            </a:p>
          </p:txBody>
        </p:sp>
        <p:sp>
          <p:nvSpPr>
            <p:cNvPr id="412" name="Google Shape;412;p18"/>
            <p:cNvSpPr/>
            <p:nvPr/>
          </p:nvSpPr>
          <p:spPr>
            <a:xfrm>
              <a:off x="1334772" y="589"/>
              <a:ext cx="1483199" cy="776420"/>
            </a:xfrm>
            <a:prstGeom prst="chevron">
              <a:avLst>
                <a:gd fmla="val 50000" name="adj"/>
              </a:avLst>
            </a:prstGeom>
            <a:solidFill>
              <a:srgbClr val="D7DDE2">
                <a:alpha val="89019"/>
              </a:srgbClr>
            </a:solidFill>
            <a:ln cap="flat" cmpd="sng" w="15875">
              <a:solidFill>
                <a:srgbClr val="D7DDE2">
                  <a:alpha val="89019"/>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18"/>
            <p:cNvSpPr txBox="1"/>
            <p:nvPr/>
          </p:nvSpPr>
          <p:spPr>
            <a:xfrm>
              <a:off x="1722982" y="589"/>
              <a:ext cx="706779" cy="776420"/>
            </a:xfrm>
            <a:prstGeom prst="rect">
              <a:avLst/>
            </a:prstGeom>
            <a:noFill/>
            <a:ln>
              <a:noFill/>
            </a:ln>
          </p:spPr>
          <p:txBody>
            <a:bodyPr anchorCtr="0" anchor="ctr" bIns="10150" lIns="20300" spcFirstLastPara="1" rIns="0" wrap="square" tIns="10150">
              <a:noAutofit/>
            </a:bodyPr>
            <a:lstStyle/>
            <a:p>
              <a:pPr indent="0" lvl="0" marL="0" marR="0" rtl="0" algn="ctr">
                <a:lnSpc>
                  <a:spcPct val="90000"/>
                </a:lnSpc>
                <a:spcBef>
                  <a:spcPts val="0"/>
                </a:spcBef>
                <a:spcAft>
                  <a:spcPts val="0"/>
                </a:spcAft>
                <a:buClr>
                  <a:schemeClr val="dk1"/>
                </a:buClr>
                <a:buSzPts val="1600"/>
                <a:buFont typeface="Calibri"/>
                <a:buNone/>
              </a:pPr>
              <a:r>
                <a:rPr b="0" i="0" lang="fr-FR" sz="1600" u="none" cap="none" strike="noStrike">
                  <a:solidFill>
                    <a:schemeClr val="dk1"/>
                  </a:solidFill>
                  <a:latin typeface="Calibri"/>
                  <a:ea typeface="Calibri"/>
                  <a:cs typeface="Calibri"/>
                  <a:sym typeface="Calibri"/>
                </a:rPr>
                <a:t>Bac Pro  SEN</a:t>
              </a:r>
              <a:endParaRPr b="0" i="0" sz="1400" u="none" cap="none" strike="noStrike">
                <a:solidFill>
                  <a:srgbClr val="000000"/>
                </a:solidFill>
                <a:latin typeface="Arial"/>
                <a:ea typeface="Arial"/>
                <a:cs typeface="Arial"/>
                <a:sym typeface="Arial"/>
              </a:endParaRPr>
            </a:p>
          </p:txBody>
        </p:sp>
        <p:sp>
          <p:nvSpPr>
            <p:cNvPr id="414" name="Google Shape;414;p18"/>
            <p:cNvSpPr/>
            <p:nvPr/>
          </p:nvSpPr>
          <p:spPr>
            <a:xfrm>
              <a:off x="2594896" y="589"/>
              <a:ext cx="1483199" cy="776420"/>
            </a:xfrm>
            <a:prstGeom prst="chevron">
              <a:avLst>
                <a:gd fmla="val 50000" name="adj"/>
              </a:avLst>
            </a:prstGeom>
            <a:solidFill>
              <a:srgbClr val="D7DDE2">
                <a:alpha val="89019"/>
              </a:srgbClr>
            </a:solidFill>
            <a:ln cap="flat" cmpd="sng" w="15875">
              <a:solidFill>
                <a:srgbClr val="D7DDE2">
                  <a:alpha val="89019"/>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18"/>
            <p:cNvSpPr txBox="1"/>
            <p:nvPr/>
          </p:nvSpPr>
          <p:spPr>
            <a:xfrm>
              <a:off x="2983106" y="589"/>
              <a:ext cx="706779" cy="776420"/>
            </a:xfrm>
            <a:prstGeom prst="rect">
              <a:avLst/>
            </a:prstGeom>
            <a:noFill/>
            <a:ln>
              <a:noFill/>
            </a:ln>
          </p:spPr>
          <p:txBody>
            <a:bodyPr anchorCtr="0" anchor="ctr" bIns="11425" lIns="22850" spcFirstLastPara="1" rIns="0" wrap="square" tIns="11425">
              <a:noAutofit/>
            </a:bodyPr>
            <a:lstStyle/>
            <a:p>
              <a:pPr indent="0" lvl="0" marL="0" marR="0" rtl="0" algn="ctr">
                <a:lnSpc>
                  <a:spcPct val="90000"/>
                </a:lnSpc>
                <a:spcBef>
                  <a:spcPts val="0"/>
                </a:spcBef>
                <a:spcAft>
                  <a:spcPts val="0"/>
                </a:spcAft>
                <a:buClr>
                  <a:schemeClr val="dk1"/>
                </a:buClr>
                <a:buSzPts val="1800"/>
                <a:buFont typeface="Calibri"/>
                <a:buNone/>
              </a:pPr>
              <a:r>
                <a:rPr b="0" i="0" lang="fr-FR" sz="1800" u="none" cap="none" strike="noStrike">
                  <a:solidFill>
                    <a:schemeClr val="dk1"/>
                  </a:solidFill>
                  <a:latin typeface="Calibri"/>
                  <a:ea typeface="Calibri"/>
                  <a:cs typeface="Calibri"/>
                  <a:sym typeface="Calibri"/>
                </a:rPr>
                <a:t>BTS</a:t>
              </a:r>
              <a:endParaRPr b="0" i="0" sz="1400" u="none" cap="none" strike="noStrike">
                <a:solidFill>
                  <a:srgbClr val="000000"/>
                </a:solidFill>
                <a:latin typeface="Arial"/>
                <a:ea typeface="Arial"/>
                <a:cs typeface="Arial"/>
                <a:sym typeface="Arial"/>
              </a:endParaRPr>
            </a:p>
          </p:txBody>
        </p:sp>
      </p:grpSp>
      <p:pic>
        <p:nvPicPr>
          <p:cNvPr id="416" name="Google Shape;416;p18"/>
          <p:cNvPicPr preferRelativeResize="0"/>
          <p:nvPr/>
        </p:nvPicPr>
        <p:blipFill rotWithShape="1">
          <a:blip r:embed="rId4">
            <a:alphaModFix/>
          </a:blip>
          <a:srcRect b="0" l="0" r="0" t="0"/>
          <a:stretch/>
        </p:blipFill>
        <p:spPr>
          <a:xfrm>
            <a:off x="287524" y="2348880"/>
            <a:ext cx="919162" cy="1117600"/>
          </a:xfrm>
          <a:prstGeom prst="rect">
            <a:avLst/>
          </a:prstGeom>
          <a:noFill/>
          <a:ln>
            <a:noFill/>
          </a:ln>
        </p:spPr>
      </p:pic>
      <p:sp>
        <p:nvSpPr>
          <p:cNvPr id="417" name="Google Shape;417;p18"/>
          <p:cNvSpPr/>
          <p:nvPr/>
        </p:nvSpPr>
        <p:spPr>
          <a:xfrm>
            <a:off x="5832140" y="2204864"/>
            <a:ext cx="2231740" cy="828092"/>
          </a:xfrm>
          <a:prstGeom prst="chevron">
            <a:avLst>
              <a:gd fmla="val 50000" name="adj"/>
            </a:avLst>
          </a:prstGeom>
          <a:solidFill>
            <a:srgbClr val="7B97AD"/>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18"/>
          <p:cNvSpPr/>
          <p:nvPr/>
        </p:nvSpPr>
        <p:spPr>
          <a:xfrm>
            <a:off x="6084168" y="2240868"/>
            <a:ext cx="1764196" cy="777600"/>
          </a:xfrm>
          <a:prstGeom prst="rect">
            <a:avLst/>
          </a:prstGeom>
          <a:noFill/>
          <a:ln>
            <a:noFill/>
          </a:ln>
        </p:spPr>
        <p:txBody>
          <a:bodyPr anchorCtr="0" anchor="ctr" bIns="17125" lIns="34275" spcFirstLastPara="1" rIns="0" wrap="square" tIns="17125">
            <a:no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alibri"/>
                <a:ea typeface="Calibri"/>
                <a:cs typeface="Calibri"/>
                <a:sym typeface="Calibri"/>
              </a:rPr>
              <a:t>Administrateur réseau</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alibri"/>
                <a:ea typeface="Calibri"/>
                <a:cs typeface="Calibri"/>
                <a:sym typeface="Calibri"/>
              </a:rPr>
              <a:t>Scopelec</a:t>
            </a:r>
            <a:endParaRPr b="0" i="0" sz="1800" u="none" cap="none" strike="noStrike">
              <a:solidFill>
                <a:schemeClr val="lt1"/>
              </a:solidFill>
              <a:latin typeface="Calibri"/>
              <a:ea typeface="Calibri"/>
              <a:cs typeface="Calibri"/>
              <a:sym typeface="Calibri"/>
            </a:endParaRPr>
          </a:p>
        </p:txBody>
      </p:sp>
      <p:pic>
        <p:nvPicPr>
          <p:cNvPr id="419" name="Google Shape;419;p18"/>
          <p:cNvPicPr preferRelativeResize="0"/>
          <p:nvPr/>
        </p:nvPicPr>
        <p:blipFill rotWithShape="1">
          <a:blip r:embed="rId5">
            <a:alphaModFix/>
          </a:blip>
          <a:srcRect b="0" l="0" r="0" t="0"/>
          <a:stretch/>
        </p:blipFill>
        <p:spPr>
          <a:xfrm>
            <a:off x="323528" y="4005064"/>
            <a:ext cx="857250" cy="1104900"/>
          </a:xfrm>
          <a:prstGeom prst="rect">
            <a:avLst/>
          </a:prstGeom>
          <a:noFill/>
          <a:ln>
            <a:noFill/>
          </a:ln>
        </p:spPr>
      </p:pic>
      <p:grpSp>
        <p:nvGrpSpPr>
          <p:cNvPr id="420" name="Google Shape;420;p18"/>
          <p:cNvGrpSpPr/>
          <p:nvPr/>
        </p:nvGrpSpPr>
        <p:grpSpPr>
          <a:xfrm>
            <a:off x="1259632" y="4015692"/>
            <a:ext cx="7658772" cy="781460"/>
            <a:chOff x="1197703" y="3007580"/>
            <a:chExt cx="7658772" cy="781460"/>
          </a:xfrm>
        </p:grpSpPr>
        <p:grpSp>
          <p:nvGrpSpPr>
            <p:cNvPr id="421" name="Google Shape;421;p18"/>
            <p:cNvGrpSpPr/>
            <p:nvPr/>
          </p:nvGrpSpPr>
          <p:grpSpPr>
            <a:xfrm>
              <a:off x="6516724" y="3011440"/>
              <a:ext cx="2339751" cy="777600"/>
              <a:chOff x="1190427" y="995680"/>
              <a:chExt cx="1657772" cy="601885"/>
            </a:xfrm>
          </p:grpSpPr>
          <p:sp>
            <p:nvSpPr>
              <p:cNvPr id="422" name="Google Shape;422;p18"/>
              <p:cNvSpPr/>
              <p:nvPr/>
            </p:nvSpPr>
            <p:spPr>
              <a:xfrm>
                <a:off x="1190427" y="995680"/>
                <a:ext cx="1657772" cy="601885"/>
              </a:xfrm>
              <a:prstGeom prst="chevron">
                <a:avLst>
                  <a:gd fmla="val 50000" name="adj"/>
                </a:avLst>
              </a:prstGeom>
              <a:solidFill>
                <a:srgbClr val="7B97AD"/>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18"/>
              <p:cNvSpPr/>
              <p:nvPr/>
            </p:nvSpPr>
            <p:spPr>
              <a:xfrm>
                <a:off x="1491369" y="995680"/>
                <a:ext cx="1254792" cy="601885"/>
              </a:xfrm>
              <a:prstGeom prst="rect">
                <a:avLst/>
              </a:prstGeom>
              <a:noFill/>
              <a:ln>
                <a:noFill/>
              </a:ln>
            </p:spPr>
            <p:txBody>
              <a:bodyPr anchorCtr="0" anchor="ctr" bIns="17125" lIns="34275" spcFirstLastPara="1" rIns="0" wrap="square" tIns="17125">
                <a:noAutofit/>
              </a:bodyPr>
              <a:lstStyle/>
              <a:p>
                <a:pPr indent="0" lvl="0" marL="0" marR="0" rtl="0" algn="ctr">
                  <a:lnSpc>
                    <a:spcPct val="100000"/>
                  </a:lnSpc>
                  <a:spcBef>
                    <a:spcPts val="0"/>
                  </a:spcBef>
                  <a:spcAft>
                    <a:spcPts val="0"/>
                  </a:spcAft>
                  <a:buClr>
                    <a:srgbClr val="000000"/>
                  </a:buClr>
                  <a:buSzPts val="1600"/>
                  <a:buFont typeface="Arial"/>
                  <a:buNone/>
                </a:pPr>
                <a:r>
                  <a:rPr b="0" i="0" lang="fr-FR" sz="1600" u="none" cap="none" strike="noStrike">
                    <a:solidFill>
                      <a:schemeClr val="lt1"/>
                    </a:solidFill>
                    <a:latin typeface="Calibri"/>
                    <a:ea typeface="Calibri"/>
                    <a:cs typeface="Calibri"/>
                    <a:sym typeface="Calibri"/>
                  </a:rPr>
                  <a:t>Administration Système et réseaux</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fr-FR" sz="2000" u="none" cap="none" strike="noStrike">
                    <a:solidFill>
                      <a:schemeClr val="lt1"/>
                    </a:solidFill>
                    <a:latin typeface="Calibri"/>
                    <a:ea typeface="Calibri"/>
                    <a:cs typeface="Calibri"/>
                    <a:sym typeface="Calibri"/>
                  </a:rPr>
                  <a:t>Inra</a:t>
                </a:r>
                <a:endParaRPr b="0" i="0" sz="1800" u="none" cap="none" strike="noStrike">
                  <a:solidFill>
                    <a:schemeClr val="lt1"/>
                  </a:solidFill>
                  <a:latin typeface="Calibri"/>
                  <a:ea typeface="Calibri"/>
                  <a:cs typeface="Calibri"/>
                  <a:sym typeface="Calibri"/>
                </a:endParaRPr>
              </a:p>
            </p:txBody>
          </p:sp>
        </p:grpSp>
        <p:grpSp>
          <p:nvGrpSpPr>
            <p:cNvPr id="424" name="Google Shape;424;p18"/>
            <p:cNvGrpSpPr/>
            <p:nvPr/>
          </p:nvGrpSpPr>
          <p:grpSpPr>
            <a:xfrm>
              <a:off x="1197703" y="3007580"/>
              <a:ext cx="5609043" cy="780107"/>
              <a:chOff x="0" y="226652"/>
              <a:chExt cx="5609043" cy="780107"/>
            </a:xfrm>
          </p:grpSpPr>
          <p:sp>
            <p:nvSpPr>
              <p:cNvPr id="425" name="Google Shape;425;p18"/>
              <p:cNvSpPr/>
              <p:nvPr/>
            </p:nvSpPr>
            <p:spPr>
              <a:xfrm>
                <a:off x="0" y="226652"/>
                <a:ext cx="1650912" cy="780107"/>
              </a:xfrm>
              <a:prstGeom prst="chevron">
                <a:avLst>
                  <a:gd fmla="val 50000" name="adj"/>
                </a:avLst>
              </a:prstGeom>
              <a:solidFill>
                <a:srgbClr val="7B97AD"/>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18"/>
              <p:cNvSpPr txBox="1"/>
              <p:nvPr/>
            </p:nvSpPr>
            <p:spPr>
              <a:xfrm>
                <a:off x="390054" y="226652"/>
                <a:ext cx="870805" cy="780107"/>
              </a:xfrm>
              <a:prstGeom prst="rect">
                <a:avLst/>
              </a:prstGeom>
              <a:noFill/>
              <a:ln>
                <a:noFill/>
              </a:ln>
            </p:spPr>
            <p:txBody>
              <a:bodyPr anchorCtr="0" anchor="ctr" bIns="12700" lIns="25400" spcFirstLastPara="1" rIns="0" wrap="square" tIns="12700">
                <a:noAutofit/>
              </a:bodyPr>
              <a:lstStyle/>
              <a:p>
                <a:pPr indent="0" lvl="0" marL="0" marR="0" rtl="0" algn="ctr">
                  <a:lnSpc>
                    <a:spcPct val="90000"/>
                  </a:lnSpc>
                  <a:spcBef>
                    <a:spcPts val="0"/>
                  </a:spcBef>
                  <a:spcAft>
                    <a:spcPts val="0"/>
                  </a:spcAft>
                  <a:buClr>
                    <a:schemeClr val="lt1"/>
                  </a:buClr>
                  <a:buSzPts val="2000"/>
                  <a:buFont typeface="Calibri"/>
                  <a:buNone/>
                </a:pPr>
                <a:r>
                  <a:rPr b="0" i="0" lang="fr-FR" sz="2000" u="none" cap="none" strike="noStrike">
                    <a:solidFill>
                      <a:schemeClr val="lt1"/>
                    </a:solidFill>
                    <a:latin typeface="Calibri"/>
                    <a:ea typeface="Calibri"/>
                    <a:cs typeface="Calibri"/>
                    <a:sym typeface="Calibri"/>
                  </a:rPr>
                  <a:t>Damien</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700"/>
                  </a:spcBef>
                  <a:spcAft>
                    <a:spcPts val="0"/>
                  </a:spcAft>
                  <a:buClr>
                    <a:schemeClr val="lt1"/>
                  </a:buClr>
                  <a:buSzPts val="2000"/>
                  <a:buFont typeface="Calibri"/>
                  <a:buNone/>
                </a:pPr>
                <a:r>
                  <a:rPr b="0" i="0" lang="fr-FR" sz="2000" u="none" cap="none" strike="noStrike">
                    <a:solidFill>
                      <a:schemeClr val="lt1"/>
                    </a:solidFill>
                    <a:latin typeface="Calibri"/>
                    <a:ea typeface="Calibri"/>
                    <a:cs typeface="Calibri"/>
                    <a:sym typeface="Calibri"/>
                  </a:rPr>
                  <a:t>Berry</a:t>
                </a:r>
                <a:endParaRPr b="0" i="0" sz="1400" u="none" cap="none" strike="noStrike">
                  <a:solidFill>
                    <a:srgbClr val="000000"/>
                  </a:solidFill>
                  <a:latin typeface="Arial"/>
                  <a:ea typeface="Arial"/>
                  <a:cs typeface="Arial"/>
                  <a:sym typeface="Arial"/>
                </a:endParaRPr>
              </a:p>
            </p:txBody>
          </p:sp>
          <p:sp>
            <p:nvSpPr>
              <p:cNvPr id="427" name="Google Shape;427;p18"/>
              <p:cNvSpPr/>
              <p:nvPr/>
            </p:nvSpPr>
            <p:spPr>
              <a:xfrm>
                <a:off x="1419384" y="234056"/>
                <a:ext cx="1461218" cy="765298"/>
              </a:xfrm>
              <a:prstGeom prst="chevron">
                <a:avLst>
                  <a:gd fmla="val 50000" name="adj"/>
                </a:avLst>
              </a:prstGeom>
              <a:solidFill>
                <a:srgbClr val="D7DDE2">
                  <a:alpha val="89019"/>
                </a:srgbClr>
              </a:solidFill>
              <a:ln cap="flat" cmpd="sng" w="15875">
                <a:solidFill>
                  <a:srgbClr val="D7DDE2">
                    <a:alpha val="89019"/>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18"/>
              <p:cNvSpPr txBox="1"/>
              <p:nvPr/>
            </p:nvSpPr>
            <p:spPr>
              <a:xfrm>
                <a:off x="1802033" y="234056"/>
                <a:ext cx="695920" cy="765298"/>
              </a:xfrm>
              <a:prstGeom prst="rect">
                <a:avLst/>
              </a:prstGeom>
              <a:noFill/>
              <a:ln>
                <a:noFill/>
              </a:ln>
            </p:spPr>
            <p:txBody>
              <a:bodyPr anchorCtr="0" anchor="ctr" bIns="11425" lIns="22850" spcFirstLastPara="1" rIns="0" wrap="square" tIns="11425">
                <a:noAutofit/>
              </a:bodyPr>
              <a:lstStyle/>
              <a:p>
                <a:pPr indent="0" lvl="0" marL="0" marR="0" rtl="0" algn="ctr">
                  <a:lnSpc>
                    <a:spcPct val="90000"/>
                  </a:lnSpc>
                  <a:spcBef>
                    <a:spcPts val="0"/>
                  </a:spcBef>
                  <a:spcAft>
                    <a:spcPts val="0"/>
                  </a:spcAft>
                  <a:buClr>
                    <a:schemeClr val="dk1"/>
                  </a:buClr>
                  <a:buSzPts val="1800"/>
                  <a:buFont typeface="Calibri"/>
                  <a:buNone/>
                </a:pPr>
                <a:r>
                  <a:rPr b="0" i="0" lang="fr-FR" sz="1800" u="none" cap="none" strike="noStrike">
                    <a:solidFill>
                      <a:schemeClr val="dk1"/>
                    </a:solidFill>
                    <a:latin typeface="Calibri"/>
                    <a:ea typeface="Calibri"/>
                    <a:cs typeface="Calibri"/>
                    <a:sym typeface="Calibri"/>
                  </a:rPr>
                  <a:t>STI 2D</a:t>
                </a:r>
                <a:endParaRPr b="0" i="0" sz="1400" u="none" cap="none" strike="noStrike">
                  <a:solidFill>
                    <a:srgbClr val="000000"/>
                  </a:solidFill>
                  <a:latin typeface="Arial"/>
                  <a:ea typeface="Arial"/>
                  <a:cs typeface="Arial"/>
                  <a:sym typeface="Arial"/>
                </a:endParaRPr>
              </a:p>
            </p:txBody>
          </p:sp>
          <p:sp>
            <p:nvSpPr>
              <p:cNvPr id="429" name="Google Shape;429;p18"/>
              <p:cNvSpPr/>
              <p:nvPr/>
            </p:nvSpPr>
            <p:spPr>
              <a:xfrm>
                <a:off x="2588717" y="234056"/>
                <a:ext cx="1461218" cy="765298"/>
              </a:xfrm>
              <a:prstGeom prst="chevron">
                <a:avLst>
                  <a:gd fmla="val 50000" name="adj"/>
                </a:avLst>
              </a:prstGeom>
              <a:solidFill>
                <a:srgbClr val="D7DDE2">
                  <a:alpha val="89019"/>
                </a:srgbClr>
              </a:solidFill>
              <a:ln cap="flat" cmpd="sng" w="15875">
                <a:solidFill>
                  <a:srgbClr val="D7DDE2">
                    <a:alpha val="89019"/>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18"/>
              <p:cNvSpPr txBox="1"/>
              <p:nvPr/>
            </p:nvSpPr>
            <p:spPr>
              <a:xfrm>
                <a:off x="2971366" y="234056"/>
                <a:ext cx="695920" cy="765298"/>
              </a:xfrm>
              <a:prstGeom prst="rect">
                <a:avLst/>
              </a:prstGeom>
              <a:noFill/>
              <a:ln>
                <a:noFill/>
              </a:ln>
            </p:spPr>
            <p:txBody>
              <a:bodyPr anchorCtr="0" anchor="ctr" bIns="11425" lIns="22850" spcFirstLastPara="1" rIns="0" wrap="square" tIns="11425">
                <a:noAutofit/>
              </a:bodyPr>
              <a:lstStyle/>
              <a:p>
                <a:pPr indent="0" lvl="0" marL="0" marR="0" rtl="0" algn="ctr">
                  <a:lnSpc>
                    <a:spcPct val="90000"/>
                  </a:lnSpc>
                  <a:spcBef>
                    <a:spcPts val="0"/>
                  </a:spcBef>
                  <a:spcAft>
                    <a:spcPts val="0"/>
                  </a:spcAft>
                  <a:buClr>
                    <a:schemeClr val="dk1"/>
                  </a:buClr>
                  <a:buSzPts val="1800"/>
                  <a:buFont typeface="Calibri"/>
                  <a:buNone/>
                </a:pPr>
                <a:r>
                  <a:rPr b="0" i="0" lang="fr-FR" sz="1800" u="none" cap="none" strike="noStrike">
                    <a:solidFill>
                      <a:schemeClr val="dk1"/>
                    </a:solidFill>
                    <a:latin typeface="Calibri"/>
                    <a:ea typeface="Calibri"/>
                    <a:cs typeface="Calibri"/>
                    <a:sym typeface="Calibri"/>
                  </a:rPr>
                  <a:t>BTS</a:t>
                </a:r>
                <a:endParaRPr b="0" i="0" sz="1400" u="none" cap="none" strike="noStrike">
                  <a:solidFill>
                    <a:srgbClr val="000000"/>
                  </a:solidFill>
                  <a:latin typeface="Arial"/>
                  <a:ea typeface="Arial"/>
                  <a:cs typeface="Arial"/>
                  <a:sym typeface="Arial"/>
                </a:endParaRPr>
              </a:p>
            </p:txBody>
          </p:sp>
          <p:sp>
            <p:nvSpPr>
              <p:cNvPr id="431" name="Google Shape;431;p18"/>
              <p:cNvSpPr/>
              <p:nvPr/>
            </p:nvSpPr>
            <p:spPr>
              <a:xfrm>
                <a:off x="3755444" y="232975"/>
                <a:ext cx="1853599" cy="765298"/>
              </a:xfrm>
              <a:prstGeom prst="chevron">
                <a:avLst>
                  <a:gd fmla="val 50000" name="adj"/>
                </a:avLst>
              </a:prstGeom>
              <a:solidFill>
                <a:srgbClr val="D7DDE2">
                  <a:alpha val="89019"/>
                </a:srgbClr>
              </a:solidFill>
              <a:ln cap="flat" cmpd="sng" w="15875">
                <a:solidFill>
                  <a:srgbClr val="D7DDE2">
                    <a:alpha val="89019"/>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18"/>
              <p:cNvSpPr txBox="1"/>
              <p:nvPr/>
            </p:nvSpPr>
            <p:spPr>
              <a:xfrm>
                <a:off x="4138093" y="232975"/>
                <a:ext cx="1088301" cy="765298"/>
              </a:xfrm>
              <a:prstGeom prst="rect">
                <a:avLst/>
              </a:prstGeom>
              <a:noFill/>
              <a:ln>
                <a:noFill/>
              </a:ln>
            </p:spPr>
            <p:txBody>
              <a:bodyPr anchorCtr="0" anchor="ctr" bIns="11425" lIns="22850" spcFirstLastPara="1" rIns="0" wrap="square" tIns="11425">
                <a:noAutofit/>
              </a:bodyPr>
              <a:lstStyle/>
              <a:p>
                <a:pPr indent="0" lvl="0" marL="0" marR="0" rtl="0" algn="ctr">
                  <a:lnSpc>
                    <a:spcPct val="90000"/>
                  </a:lnSpc>
                  <a:spcBef>
                    <a:spcPts val="0"/>
                  </a:spcBef>
                  <a:spcAft>
                    <a:spcPts val="0"/>
                  </a:spcAft>
                  <a:buClr>
                    <a:schemeClr val="dk1"/>
                  </a:buClr>
                  <a:buSzPts val="1800"/>
                  <a:buFont typeface="Calibri"/>
                  <a:buNone/>
                </a:pPr>
                <a:r>
                  <a:rPr b="0" i="0" lang="fr-FR" sz="1800" u="none" cap="none" strike="noStrike">
                    <a:solidFill>
                      <a:schemeClr val="dk1"/>
                    </a:solidFill>
                    <a:latin typeface="Calibri"/>
                    <a:ea typeface="Calibri"/>
                    <a:cs typeface="Calibri"/>
                    <a:sym typeface="Calibri"/>
                  </a:rPr>
                  <a:t>Licence Pro</a:t>
                </a:r>
                <a:endParaRPr b="0" i="0" sz="1400" u="none" cap="none" strike="noStrike">
                  <a:solidFill>
                    <a:srgbClr val="000000"/>
                  </a:solidFill>
                  <a:latin typeface="Arial"/>
                  <a:ea typeface="Arial"/>
                  <a:cs typeface="Arial"/>
                  <a:sym typeface="Arial"/>
                </a:endParaRPr>
              </a:p>
            </p:txBody>
          </p:sp>
        </p:grpSp>
      </p:grpSp>
      <p:pic>
        <p:nvPicPr>
          <p:cNvPr descr="loïc" id="433" name="Google Shape;433;p18"/>
          <p:cNvPicPr preferRelativeResize="0"/>
          <p:nvPr/>
        </p:nvPicPr>
        <p:blipFill rotWithShape="1">
          <a:blip r:embed="rId6">
            <a:alphaModFix/>
          </a:blip>
          <a:srcRect b="0" l="0" r="0" t="0"/>
          <a:stretch/>
        </p:blipFill>
        <p:spPr>
          <a:xfrm>
            <a:off x="287524" y="5481228"/>
            <a:ext cx="864096" cy="1074557"/>
          </a:xfrm>
          <a:prstGeom prst="rect">
            <a:avLst/>
          </a:prstGeom>
          <a:noFill/>
          <a:ln>
            <a:noFill/>
          </a:ln>
        </p:spPr>
      </p:pic>
    </p:spTree>
  </p:cSld>
  <p:clrMapOvr>
    <a:masterClrMapping/>
  </p:clrMapOvr>
  <mc:AlternateContent>
    <mc:Choice Requires="p14">
      <p:transition spd="slow" p14:dur="20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2000"/>
                                        <p:tgtEl>
                                          <p:spTgt spid="380"/>
                                        </p:tgtEl>
                                      </p:cBhvr>
                                    </p:animEffect>
                                  </p:childTnLst>
                                </p:cTn>
                              </p:par>
                              <p:par>
                                <p:cTn fill="hold" nodeType="withEffect" presetClass="entr" presetID="10" presetSubtype="0">
                                  <p:stCondLst>
                                    <p:cond delay="0"/>
                                  </p:stCondLst>
                                  <p:childTnLst>
                                    <p:set>
                                      <p:cBhvr>
                                        <p:cTn dur="1" fill="hold">
                                          <p:stCondLst>
                                            <p:cond delay="0"/>
                                          </p:stCondLst>
                                        </p:cTn>
                                        <p:tgtEl>
                                          <p:spTgt spid="384"/>
                                        </p:tgtEl>
                                        <p:attrNameLst>
                                          <p:attrName>style.visibility</p:attrName>
                                        </p:attrNameLst>
                                      </p:cBhvr>
                                      <p:to>
                                        <p:strVal val="visible"/>
                                      </p:to>
                                    </p:set>
                                    <p:animEffect filter="fade" transition="in">
                                      <p:cBhvr>
                                        <p:cTn dur="2000"/>
                                        <p:tgtEl>
                                          <p:spTgt spid="384"/>
                                        </p:tgtEl>
                                      </p:cBhvr>
                                    </p:animEffect>
                                  </p:childTnLst>
                                </p:cTn>
                              </p:par>
                              <p:par>
                                <p:cTn fill="hold" nodeType="withEffect" presetClass="entr" presetID="10" presetSubtype="0">
                                  <p:stCondLst>
                                    <p:cond delay="0"/>
                                  </p:stCondLst>
                                  <p:childTnLst>
                                    <p:set>
                                      <p:cBhvr>
                                        <p:cTn dur="1" fill="hold">
                                          <p:stCondLst>
                                            <p:cond delay="0"/>
                                          </p:stCondLst>
                                        </p:cTn>
                                        <p:tgtEl>
                                          <p:spTgt spid="385"/>
                                        </p:tgtEl>
                                        <p:attrNameLst>
                                          <p:attrName>style.visibility</p:attrName>
                                        </p:attrNameLst>
                                      </p:cBhvr>
                                      <p:to>
                                        <p:strVal val="visible"/>
                                      </p:to>
                                    </p:set>
                                    <p:animEffect filter="fade" transition="in">
                                      <p:cBhvr>
                                        <p:cTn dur="2000"/>
                                        <p:tgtEl>
                                          <p:spTgt spid="3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2000"/>
                                        <p:tgtEl>
                                          <p:spTgt spid="381"/>
                                        </p:tgtEl>
                                      </p:cBhvr>
                                    </p:animEffect>
                                  </p:childTnLst>
                                </p:cTn>
                              </p:par>
                              <p:par>
                                <p:cTn fill="hold" nodeType="with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2000"/>
                                        <p:tgtEl>
                                          <p:spTgt spid="416"/>
                                        </p:tgtEl>
                                      </p:cBhvr>
                                    </p:animEffect>
                                  </p:childTnLst>
                                </p:cTn>
                              </p:par>
                              <p:par>
                                <p:cTn fill="hold" nodeType="with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2000"/>
                                        <p:tgtEl>
                                          <p:spTgt spid="417"/>
                                        </p:tgtEl>
                                      </p:cBhvr>
                                    </p:animEffect>
                                  </p:childTnLst>
                                </p:cTn>
                              </p:par>
                              <p:par>
                                <p:cTn fill="hold" nodeType="with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2000"/>
                                        <p:tgtEl>
                                          <p:spTgt spid="4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2000"/>
                                        <p:tgtEl>
                                          <p:spTgt spid="382"/>
                                        </p:tgtEl>
                                      </p:cBhvr>
                                    </p:animEffect>
                                  </p:childTnLst>
                                </p:cTn>
                              </p:par>
                              <p:par>
                                <p:cTn fill="hold" nodeType="withEffect" presetClass="entr" presetID="10" presetSubtype="0">
                                  <p:stCondLst>
                                    <p:cond delay="0"/>
                                  </p:stCondLst>
                                  <p:childTnLst>
                                    <p:set>
                                      <p:cBhvr>
                                        <p:cTn dur="1" fill="hold">
                                          <p:stCondLst>
                                            <p:cond delay="0"/>
                                          </p:stCondLst>
                                        </p:cTn>
                                        <p:tgtEl>
                                          <p:spTgt spid="419"/>
                                        </p:tgtEl>
                                        <p:attrNameLst>
                                          <p:attrName>style.visibility</p:attrName>
                                        </p:attrNameLst>
                                      </p:cBhvr>
                                      <p:to>
                                        <p:strVal val="visible"/>
                                      </p:to>
                                    </p:set>
                                    <p:animEffect filter="fade" transition="in">
                                      <p:cBhvr>
                                        <p:cTn dur="2000"/>
                                        <p:tgtEl>
                                          <p:spTgt spid="419"/>
                                        </p:tgtEl>
                                      </p:cBhvr>
                                    </p:animEffect>
                                  </p:childTnLst>
                                </p:cTn>
                              </p:par>
                              <p:par>
                                <p:cTn fill="hold" nodeType="with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2000"/>
                                        <p:tgtEl>
                                          <p:spTgt spid="4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2000"/>
                                        <p:tgtEl>
                                          <p:spTgt spid="383"/>
                                        </p:tgtEl>
                                      </p:cBhvr>
                                    </p:animEffect>
                                  </p:childTnLst>
                                </p:cTn>
                              </p:par>
                              <p:par>
                                <p:cTn fill="hold" nodeType="withEffect" presetClass="entr" presetID="10" presetSubtype="0">
                                  <p:stCondLst>
                                    <p:cond delay="0"/>
                                  </p:stCondLst>
                                  <p:childTnLst>
                                    <p:set>
                                      <p:cBhvr>
                                        <p:cTn dur="1" fill="hold">
                                          <p:stCondLst>
                                            <p:cond delay="0"/>
                                          </p:stCondLst>
                                        </p:cTn>
                                        <p:tgtEl>
                                          <p:spTgt spid="433"/>
                                        </p:tgtEl>
                                        <p:attrNameLst>
                                          <p:attrName>style.visibility</p:attrName>
                                        </p:attrNameLst>
                                      </p:cBhvr>
                                      <p:to>
                                        <p:strVal val="visible"/>
                                      </p:to>
                                    </p:set>
                                    <p:animEffect filter="fade" transition="in">
                                      <p:cBhvr>
                                        <p:cTn dur="2000"/>
                                        <p:tgtEl>
                                          <p:spTgt spid="4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
          <p:cNvSpPr txBox="1"/>
          <p:nvPr>
            <p:ph type="title"/>
          </p:nvPr>
        </p:nvSpPr>
        <p:spPr>
          <a:xfrm>
            <a:off x="503548" y="-5296"/>
            <a:ext cx="7239000" cy="89742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0000"/>
              </a:buClr>
              <a:buSzPts val="4800"/>
              <a:buFont typeface="Calibri"/>
              <a:buNone/>
            </a:pPr>
            <a:r>
              <a:rPr lang="fr-FR">
                <a:solidFill>
                  <a:srgbClr val="000000"/>
                </a:solidFill>
                <a:latin typeface="Calibri"/>
                <a:ea typeface="Calibri"/>
                <a:cs typeface="Calibri"/>
                <a:sym typeface="Calibri"/>
              </a:rPr>
              <a:t>Le r</a:t>
            </a:r>
            <a:r>
              <a:rPr b="1" i="0" lang="fr-FR" sz="4800">
                <a:solidFill>
                  <a:srgbClr val="000000"/>
                </a:solidFill>
                <a:latin typeface="Calibri"/>
                <a:ea typeface="Calibri"/>
                <a:cs typeface="Calibri"/>
                <a:sym typeface="Calibri"/>
              </a:rPr>
              <a:t>ecrutement :</a:t>
            </a:r>
            <a:endParaRPr/>
          </a:p>
        </p:txBody>
      </p:sp>
      <p:sp>
        <p:nvSpPr>
          <p:cNvPr id="115" name="Google Shape;115;p2"/>
          <p:cNvSpPr/>
          <p:nvPr/>
        </p:nvSpPr>
        <p:spPr>
          <a:xfrm>
            <a:off x="4105164" y="728700"/>
            <a:ext cx="1285354" cy="1531215"/>
          </a:xfrm>
          <a:custGeom>
            <a:rect b="b" l="l" r="r" t="t"/>
            <a:pathLst>
              <a:path extrusionOk="0" h="1301270" w="1495713">
                <a:moveTo>
                  <a:pt x="747857" y="0"/>
                </a:moveTo>
                <a:lnTo>
                  <a:pt x="1495712" y="283027"/>
                </a:lnTo>
                <a:lnTo>
                  <a:pt x="1495712" y="1018244"/>
                </a:lnTo>
                <a:lnTo>
                  <a:pt x="747857" y="1301270"/>
                </a:lnTo>
                <a:lnTo>
                  <a:pt x="1" y="1018244"/>
                </a:lnTo>
                <a:lnTo>
                  <a:pt x="1" y="283027"/>
                </a:lnTo>
                <a:lnTo>
                  <a:pt x="747857" y="0"/>
                </a:lnTo>
                <a:close/>
              </a:path>
            </a:pathLst>
          </a:custGeom>
          <a:solidFill>
            <a:schemeClr val="lt2"/>
          </a:solidFill>
          <a:ln cap="flat" cmpd="sng" w="15875">
            <a:solidFill>
              <a:schemeClr val="lt1"/>
            </a:solidFill>
            <a:prstDash val="solid"/>
            <a:round/>
            <a:headEnd len="sm" w="sm" type="none"/>
            <a:tailEnd len="sm" w="sm" type="none"/>
          </a:ln>
        </p:spPr>
        <p:txBody>
          <a:bodyPr anchorCtr="0" anchor="ctr" bIns="301650" lIns="108000" spcFirstLastPara="1" rIns="108000" wrap="square" tIns="301650">
            <a:noAutofit/>
          </a:bodyPr>
          <a:lstStyle/>
          <a:p>
            <a:pPr indent="0" lvl="0" marL="0" marR="0" rtl="0" algn="ctr">
              <a:lnSpc>
                <a:spcPct val="90000"/>
              </a:lnSpc>
              <a:spcBef>
                <a:spcPts val="0"/>
              </a:spcBef>
              <a:spcAft>
                <a:spcPts val="0"/>
              </a:spcAft>
              <a:buClr>
                <a:schemeClr val="lt1"/>
              </a:buClr>
              <a:buSzPts val="1800"/>
              <a:buFont typeface="Calibri"/>
              <a:buNone/>
            </a:pPr>
            <a:r>
              <a:rPr b="0" i="0" lang="fr-FR" sz="1800" u="none" cap="none" strike="noStrike">
                <a:solidFill>
                  <a:schemeClr val="lt1"/>
                </a:solidFill>
                <a:latin typeface="Calibri"/>
                <a:ea typeface="Calibri"/>
                <a:cs typeface="Calibri"/>
                <a:sym typeface="Calibri"/>
              </a:rPr>
              <a:t>Bac général</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chemeClr val="lt1"/>
              </a:buClr>
              <a:buSzPts val="1800"/>
              <a:buFont typeface="Calibri"/>
              <a:buNone/>
            </a:pPr>
            <a:r>
              <a:rPr b="0" i="0" lang="fr-FR" sz="1800" u="none" cap="none" strike="noStrike">
                <a:solidFill>
                  <a:schemeClr val="lt1"/>
                </a:solidFill>
                <a:latin typeface="Calibri"/>
                <a:ea typeface="Calibri"/>
                <a:cs typeface="Calibri"/>
                <a:sym typeface="Calibri"/>
              </a:rPr>
              <a:t> Spécialité NSI,..</a:t>
            </a:r>
            <a:endParaRPr b="0" i="0" sz="1400" u="none" cap="none" strike="noStrike">
              <a:solidFill>
                <a:srgbClr val="000000"/>
              </a:solidFill>
              <a:latin typeface="Arial"/>
              <a:ea typeface="Arial"/>
              <a:cs typeface="Arial"/>
              <a:sym typeface="Arial"/>
            </a:endParaRPr>
          </a:p>
        </p:txBody>
      </p:sp>
      <p:sp>
        <p:nvSpPr>
          <p:cNvPr id="116" name="Google Shape;116;p2"/>
          <p:cNvSpPr/>
          <p:nvPr/>
        </p:nvSpPr>
        <p:spPr>
          <a:xfrm>
            <a:off x="5450422" y="1042045"/>
            <a:ext cx="1648797" cy="91872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2"/>
          <p:cNvSpPr/>
          <p:nvPr/>
        </p:nvSpPr>
        <p:spPr>
          <a:xfrm>
            <a:off x="2699792" y="728700"/>
            <a:ext cx="1285354" cy="1531215"/>
          </a:xfrm>
          <a:custGeom>
            <a:rect b="b" l="l" r="r" t="t"/>
            <a:pathLst>
              <a:path extrusionOk="0" h="1301270" w="1495713">
                <a:moveTo>
                  <a:pt x="747857" y="0"/>
                </a:moveTo>
                <a:lnTo>
                  <a:pt x="1495712" y="283027"/>
                </a:lnTo>
                <a:lnTo>
                  <a:pt x="1495712" y="1018244"/>
                </a:lnTo>
                <a:lnTo>
                  <a:pt x="747857" y="1301270"/>
                </a:lnTo>
                <a:lnTo>
                  <a:pt x="1" y="1018244"/>
                </a:lnTo>
                <a:lnTo>
                  <a:pt x="1" y="283027"/>
                </a:lnTo>
                <a:lnTo>
                  <a:pt x="747857" y="0"/>
                </a:lnTo>
                <a:close/>
              </a:path>
            </a:pathLst>
          </a:custGeom>
          <a:solidFill>
            <a:srgbClr val="A57617"/>
          </a:solidFill>
          <a:ln cap="flat" cmpd="sng" w="15875">
            <a:solidFill>
              <a:schemeClr val="lt1"/>
            </a:solidFill>
            <a:prstDash val="solid"/>
            <a:round/>
            <a:headEnd len="sm" w="sm" type="none"/>
            <a:tailEnd len="sm" w="sm" type="none"/>
          </a:ln>
        </p:spPr>
        <p:txBody>
          <a:bodyPr anchorCtr="0" anchor="ctr" bIns="233075" lIns="202775" spcFirstLastPara="1" rIns="202775" wrap="square" tIns="233075">
            <a:noAutofit/>
          </a:bodyPr>
          <a:lstStyle/>
          <a:p>
            <a:pPr indent="0" lvl="0" marL="0" marR="0" rtl="0" algn="ctr">
              <a:lnSpc>
                <a:spcPct val="90000"/>
              </a:lnSpc>
              <a:spcBef>
                <a:spcPts val="0"/>
              </a:spcBef>
              <a:spcAft>
                <a:spcPts val="0"/>
              </a:spcAft>
              <a:buClr>
                <a:schemeClr val="lt1"/>
              </a:buClr>
              <a:buSzPts val="1800"/>
              <a:buFont typeface="Calibri"/>
              <a:buNone/>
            </a:pPr>
            <a:r>
              <a:rPr b="0" i="0" lang="fr-FR" sz="1800" u="none" cap="none" strike="noStrike">
                <a:solidFill>
                  <a:schemeClr val="lt1"/>
                </a:solidFill>
                <a:latin typeface="Calibri"/>
                <a:ea typeface="Calibri"/>
                <a:cs typeface="Calibri"/>
                <a:sym typeface="Calibri"/>
              </a:rPr>
              <a:t>Bac Sti2D</a:t>
            </a:r>
            <a:endParaRPr b="0" i="0" sz="1400" u="none" cap="none" strike="noStrike">
              <a:solidFill>
                <a:srgbClr val="000000"/>
              </a:solidFill>
              <a:latin typeface="Arial"/>
              <a:ea typeface="Arial"/>
              <a:cs typeface="Arial"/>
              <a:sym typeface="Arial"/>
            </a:endParaRPr>
          </a:p>
        </p:txBody>
      </p:sp>
      <p:sp>
        <p:nvSpPr>
          <p:cNvPr id="118" name="Google Shape;118;p2"/>
          <p:cNvSpPr/>
          <p:nvPr/>
        </p:nvSpPr>
        <p:spPr>
          <a:xfrm>
            <a:off x="3399785" y="1998262"/>
            <a:ext cx="1285354" cy="1531215"/>
          </a:xfrm>
          <a:custGeom>
            <a:rect b="b" l="l" r="r" t="t"/>
            <a:pathLst>
              <a:path extrusionOk="0" h="1301270" w="1495713">
                <a:moveTo>
                  <a:pt x="747857" y="0"/>
                </a:moveTo>
                <a:lnTo>
                  <a:pt x="1495712" y="283027"/>
                </a:lnTo>
                <a:lnTo>
                  <a:pt x="1495712" y="1018244"/>
                </a:lnTo>
                <a:lnTo>
                  <a:pt x="747857" y="1301270"/>
                </a:lnTo>
                <a:lnTo>
                  <a:pt x="1" y="1018244"/>
                </a:lnTo>
                <a:lnTo>
                  <a:pt x="1" y="283027"/>
                </a:lnTo>
                <a:lnTo>
                  <a:pt x="747857" y="0"/>
                </a:lnTo>
                <a:close/>
              </a:path>
            </a:pathLst>
          </a:custGeom>
          <a:solidFill>
            <a:srgbClr val="8F6E49"/>
          </a:solidFill>
          <a:ln cap="flat" cmpd="sng" w="15875">
            <a:solidFill>
              <a:schemeClr val="lt1"/>
            </a:solidFill>
            <a:prstDash val="solid"/>
            <a:round/>
            <a:headEnd len="sm" w="sm" type="none"/>
            <a:tailEnd len="sm" w="sm" type="none"/>
          </a:ln>
        </p:spPr>
        <p:txBody>
          <a:bodyPr anchorCtr="0" anchor="ctr" bIns="301650" lIns="271350" spcFirstLastPara="1" rIns="271350" wrap="square" tIns="301650">
            <a:noAutofit/>
          </a:bodyPr>
          <a:lstStyle/>
          <a:p>
            <a:pPr indent="0" lvl="0" marL="0" marR="0" rtl="0" algn="ctr">
              <a:lnSpc>
                <a:spcPct val="90000"/>
              </a:lnSpc>
              <a:spcBef>
                <a:spcPts val="0"/>
              </a:spcBef>
              <a:spcAft>
                <a:spcPts val="0"/>
              </a:spcAft>
              <a:buClr>
                <a:schemeClr val="lt1"/>
              </a:buClr>
              <a:buSzPts val="1800"/>
              <a:buFont typeface="Calibri"/>
              <a:buNone/>
            </a:pPr>
            <a:r>
              <a:rPr b="0" i="0" lang="fr-FR" sz="1800" u="none" cap="none" strike="noStrike">
                <a:solidFill>
                  <a:schemeClr val="lt1"/>
                </a:solidFill>
                <a:latin typeface="Calibri"/>
                <a:ea typeface="Calibri"/>
                <a:cs typeface="Calibri"/>
                <a:sym typeface="Calibri"/>
              </a:rPr>
              <a:t>Bac Pro SEN</a:t>
            </a:r>
            <a:endParaRPr b="0" i="0" sz="1400" u="none" cap="none" strike="noStrike">
              <a:solidFill>
                <a:srgbClr val="000000"/>
              </a:solidFill>
              <a:latin typeface="Arial"/>
              <a:ea typeface="Arial"/>
              <a:cs typeface="Arial"/>
              <a:sym typeface="Arial"/>
            </a:endParaRPr>
          </a:p>
        </p:txBody>
      </p:sp>
      <p:sp>
        <p:nvSpPr>
          <p:cNvPr id="119" name="Google Shape;119;p2"/>
          <p:cNvSpPr/>
          <p:nvPr/>
        </p:nvSpPr>
        <p:spPr>
          <a:xfrm>
            <a:off x="1935478" y="2946387"/>
            <a:ext cx="1595611" cy="91872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2"/>
          <p:cNvSpPr/>
          <p:nvPr/>
        </p:nvSpPr>
        <p:spPr>
          <a:xfrm>
            <a:off x="4805157" y="1998262"/>
            <a:ext cx="1285354" cy="1531215"/>
          </a:xfrm>
          <a:custGeom>
            <a:rect b="b" l="l" r="r" t="t"/>
            <a:pathLst>
              <a:path extrusionOk="0" h="1301270" w="1495713">
                <a:moveTo>
                  <a:pt x="747857" y="0"/>
                </a:moveTo>
                <a:lnTo>
                  <a:pt x="1495712" y="283027"/>
                </a:lnTo>
                <a:lnTo>
                  <a:pt x="1495712" y="1018244"/>
                </a:lnTo>
                <a:lnTo>
                  <a:pt x="747857" y="1301270"/>
                </a:lnTo>
                <a:lnTo>
                  <a:pt x="1" y="1018244"/>
                </a:lnTo>
                <a:lnTo>
                  <a:pt x="1" y="283027"/>
                </a:lnTo>
                <a:lnTo>
                  <a:pt x="747857" y="0"/>
                </a:lnTo>
                <a:close/>
              </a:path>
            </a:pathLst>
          </a:custGeom>
          <a:solidFill>
            <a:schemeClr val="accent2"/>
          </a:solidFill>
          <a:ln cap="flat" cmpd="sng" w="15875">
            <a:solidFill>
              <a:schemeClr val="lt1"/>
            </a:solidFill>
            <a:prstDash val="solid"/>
            <a:round/>
            <a:headEnd len="sm" w="sm" type="none"/>
            <a:tailEnd len="sm" w="sm" type="none"/>
          </a:ln>
        </p:spPr>
        <p:txBody>
          <a:bodyPr anchorCtr="0" anchor="ctr" bIns="233075" lIns="202775" spcFirstLastPara="1" rIns="202775" wrap="square" tIns="233075">
            <a:noAutofit/>
          </a:bodyPr>
          <a:lstStyle/>
          <a:p>
            <a:pPr indent="0" lvl="0" marL="0" marR="0" rtl="0" algn="ctr">
              <a:lnSpc>
                <a:spcPct val="90000"/>
              </a:lnSpc>
              <a:spcBef>
                <a:spcPts val="0"/>
              </a:spcBef>
              <a:spcAft>
                <a:spcPts val="0"/>
              </a:spcAft>
              <a:buClr>
                <a:schemeClr val="lt1"/>
              </a:buClr>
              <a:buSzPts val="1800"/>
              <a:buFont typeface="Calibri"/>
              <a:buNone/>
            </a:pPr>
            <a:r>
              <a:rPr b="0" i="0" lang="fr-FR" sz="1800" u="none" cap="none" strike="noStrike">
                <a:solidFill>
                  <a:schemeClr val="lt1"/>
                </a:solidFill>
                <a:latin typeface="Calibri"/>
                <a:ea typeface="Calibri"/>
                <a:cs typeface="Calibri"/>
                <a:sym typeface="Calibri"/>
              </a:rPr>
              <a:t>Bac Pro MELEC</a:t>
            </a:r>
            <a:endParaRPr b="0" i="0" sz="1800" u="none" cap="none" strike="noStrike">
              <a:solidFill>
                <a:schemeClr val="lt1"/>
              </a:solidFill>
              <a:latin typeface="Calibri"/>
              <a:ea typeface="Calibri"/>
              <a:cs typeface="Calibri"/>
              <a:sym typeface="Calibri"/>
            </a:endParaRPr>
          </a:p>
        </p:txBody>
      </p:sp>
      <p:sp>
        <p:nvSpPr>
          <p:cNvPr id="121" name="Google Shape;121;p2"/>
          <p:cNvSpPr/>
          <p:nvPr/>
        </p:nvSpPr>
        <p:spPr>
          <a:xfrm>
            <a:off x="4105164" y="3267823"/>
            <a:ext cx="1285354" cy="1531215"/>
          </a:xfrm>
          <a:custGeom>
            <a:rect b="b" l="l" r="r" t="t"/>
            <a:pathLst>
              <a:path extrusionOk="0" h="1301270" w="1495713">
                <a:moveTo>
                  <a:pt x="747857" y="0"/>
                </a:moveTo>
                <a:lnTo>
                  <a:pt x="1495712" y="283027"/>
                </a:lnTo>
                <a:lnTo>
                  <a:pt x="1495712" y="1018244"/>
                </a:lnTo>
                <a:lnTo>
                  <a:pt x="747857" y="1301270"/>
                </a:lnTo>
                <a:lnTo>
                  <a:pt x="1" y="1018244"/>
                </a:lnTo>
                <a:lnTo>
                  <a:pt x="1" y="283027"/>
                </a:lnTo>
                <a:lnTo>
                  <a:pt x="747857" y="0"/>
                </a:lnTo>
                <a:close/>
              </a:path>
            </a:pathLst>
          </a:custGeom>
          <a:solidFill>
            <a:schemeClr val="accent5"/>
          </a:solidFill>
          <a:ln cap="flat" cmpd="sng" w="15875">
            <a:solidFill>
              <a:srgbClr val="4D595C"/>
            </a:solidFill>
            <a:prstDash val="solid"/>
            <a:round/>
            <a:headEnd len="sm" w="sm" type="none"/>
            <a:tailEnd len="sm" w="sm" type="none"/>
          </a:ln>
        </p:spPr>
        <p:txBody>
          <a:bodyPr anchorCtr="0" anchor="ctr" bIns="301650" lIns="271350" spcFirstLastPara="1" rIns="271350" wrap="square" tIns="301650">
            <a:noAutofit/>
          </a:bodyPr>
          <a:lstStyle/>
          <a:p>
            <a:pPr indent="0" lvl="0" marL="0" marR="0" rtl="0" algn="ctr">
              <a:lnSpc>
                <a:spcPct val="90000"/>
              </a:lnSpc>
              <a:spcBef>
                <a:spcPts val="0"/>
              </a:spcBef>
              <a:spcAft>
                <a:spcPts val="0"/>
              </a:spcAft>
              <a:buClr>
                <a:schemeClr val="lt1"/>
              </a:buClr>
              <a:buSzPts val="1800"/>
              <a:buFont typeface="Calibri"/>
              <a:buNone/>
            </a:pPr>
            <a:r>
              <a:rPr b="0" i="0" lang="fr-FR" sz="1800" u="none" cap="none" strike="noStrike">
                <a:solidFill>
                  <a:schemeClr val="lt1"/>
                </a:solidFill>
                <a:latin typeface="Calibri"/>
                <a:ea typeface="Calibri"/>
                <a:cs typeface="Calibri"/>
                <a:sym typeface="Calibri"/>
              </a:rPr>
              <a:t>L1</a:t>
            </a:r>
            <a:endParaRPr b="0" i="0" sz="1400" u="none" cap="none" strike="noStrike">
              <a:solidFill>
                <a:srgbClr val="000000"/>
              </a:solidFill>
              <a:latin typeface="Arial"/>
              <a:ea typeface="Arial"/>
              <a:cs typeface="Arial"/>
              <a:sym typeface="Arial"/>
            </a:endParaRPr>
          </a:p>
        </p:txBody>
      </p:sp>
      <p:sp>
        <p:nvSpPr>
          <p:cNvPr id="122" name="Google Shape;122;p2"/>
          <p:cNvSpPr/>
          <p:nvPr/>
        </p:nvSpPr>
        <p:spPr>
          <a:xfrm>
            <a:off x="5450422" y="3581167"/>
            <a:ext cx="1648797" cy="91872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2"/>
          <p:cNvSpPr/>
          <p:nvPr/>
        </p:nvSpPr>
        <p:spPr>
          <a:xfrm>
            <a:off x="2699792" y="3267823"/>
            <a:ext cx="1285354" cy="1531215"/>
          </a:xfrm>
          <a:custGeom>
            <a:rect b="b" l="l" r="r" t="t"/>
            <a:pathLst>
              <a:path extrusionOk="0" h="1301270" w="1495713">
                <a:moveTo>
                  <a:pt x="747857" y="0"/>
                </a:moveTo>
                <a:lnTo>
                  <a:pt x="1495712" y="283027"/>
                </a:lnTo>
                <a:lnTo>
                  <a:pt x="1495712" y="1018244"/>
                </a:lnTo>
                <a:lnTo>
                  <a:pt x="747857" y="1301270"/>
                </a:lnTo>
                <a:lnTo>
                  <a:pt x="1" y="1018244"/>
                </a:lnTo>
                <a:lnTo>
                  <a:pt x="1" y="283027"/>
                </a:lnTo>
                <a:lnTo>
                  <a:pt x="747857" y="0"/>
                </a:lnTo>
                <a:close/>
              </a:path>
            </a:pathLst>
          </a:custGeom>
          <a:solidFill>
            <a:srgbClr val="4F4A36"/>
          </a:solidFill>
          <a:ln cap="flat" cmpd="sng" w="15875">
            <a:solidFill>
              <a:schemeClr val="lt1"/>
            </a:solidFill>
            <a:prstDash val="solid"/>
            <a:round/>
            <a:headEnd len="sm" w="sm" type="none"/>
            <a:tailEnd len="sm" w="sm" type="none"/>
          </a:ln>
        </p:spPr>
        <p:txBody>
          <a:bodyPr anchorCtr="0" anchor="ctr" bIns="233075" lIns="202775" spcFirstLastPara="1" rIns="202775" wrap="square" tIns="233075">
            <a:noAutofit/>
          </a:bodyPr>
          <a:lstStyle/>
          <a:p>
            <a:pPr indent="0" lvl="0" marL="0" marR="0" rtl="0" algn="ctr">
              <a:lnSpc>
                <a:spcPct val="90000"/>
              </a:lnSpc>
              <a:spcBef>
                <a:spcPts val="0"/>
              </a:spcBef>
              <a:spcAft>
                <a:spcPts val="0"/>
              </a:spcAft>
              <a:buClr>
                <a:schemeClr val="lt1"/>
              </a:buClr>
              <a:buSzPts val="1800"/>
              <a:buFont typeface="Calibri"/>
              <a:buNone/>
            </a:pPr>
            <a:r>
              <a:rPr b="0" i="0" lang="fr-FR" sz="1800" u="none" cap="none" strike="noStrike">
                <a:solidFill>
                  <a:schemeClr val="lt1"/>
                </a:solidFill>
                <a:latin typeface="Calibri"/>
                <a:ea typeface="Calibri"/>
                <a:cs typeface="Calibri"/>
                <a:sym typeface="Calibri"/>
              </a:rPr>
              <a:t>IUT</a:t>
            </a:r>
            <a:endParaRPr b="0" i="0" sz="1400" u="none" cap="none" strike="noStrike">
              <a:solidFill>
                <a:srgbClr val="000000"/>
              </a:solidFill>
              <a:latin typeface="Arial"/>
              <a:ea typeface="Arial"/>
              <a:cs typeface="Arial"/>
              <a:sym typeface="Arial"/>
            </a:endParaRPr>
          </a:p>
        </p:txBody>
      </p:sp>
      <p:sp>
        <p:nvSpPr>
          <p:cNvPr id="124" name="Google Shape;124;p2"/>
          <p:cNvSpPr/>
          <p:nvPr/>
        </p:nvSpPr>
        <p:spPr>
          <a:xfrm>
            <a:off x="5538978" y="3267823"/>
            <a:ext cx="1285354" cy="1531215"/>
          </a:xfrm>
          <a:custGeom>
            <a:rect b="b" l="l" r="r" t="t"/>
            <a:pathLst>
              <a:path extrusionOk="0" h="1301270" w="1495713">
                <a:moveTo>
                  <a:pt x="747857" y="0"/>
                </a:moveTo>
                <a:lnTo>
                  <a:pt x="1495712" y="283027"/>
                </a:lnTo>
                <a:lnTo>
                  <a:pt x="1495712" y="1018244"/>
                </a:lnTo>
                <a:lnTo>
                  <a:pt x="747857" y="1301270"/>
                </a:lnTo>
                <a:lnTo>
                  <a:pt x="1" y="1018244"/>
                </a:lnTo>
                <a:lnTo>
                  <a:pt x="1" y="283027"/>
                </a:lnTo>
                <a:lnTo>
                  <a:pt x="747857" y="0"/>
                </a:lnTo>
                <a:close/>
              </a:path>
            </a:pathLst>
          </a:custGeom>
          <a:solidFill>
            <a:srgbClr val="007A37"/>
          </a:solidFill>
          <a:ln cap="flat" cmpd="sng" w="15875">
            <a:solidFill>
              <a:srgbClr val="4D595C"/>
            </a:solidFill>
            <a:prstDash val="solid"/>
            <a:round/>
            <a:headEnd len="sm" w="sm" type="none"/>
            <a:tailEnd len="sm" w="sm" type="none"/>
          </a:ln>
        </p:spPr>
        <p:txBody>
          <a:bodyPr anchorCtr="0" anchor="ctr" bIns="408325" lIns="180000" spcFirstLastPara="1" rIns="180000" wrap="square" tIns="408325">
            <a:noAutofit/>
          </a:bodyPr>
          <a:lstStyle/>
          <a:p>
            <a:pPr indent="0" lvl="0" marL="0" marR="0" rtl="0" algn="ctr">
              <a:lnSpc>
                <a:spcPct val="90000"/>
              </a:lnSpc>
              <a:spcBef>
                <a:spcPts val="0"/>
              </a:spcBef>
              <a:spcAft>
                <a:spcPts val="0"/>
              </a:spcAft>
              <a:buClr>
                <a:schemeClr val="lt1"/>
              </a:buClr>
              <a:buSzPts val="2000"/>
              <a:buFont typeface="Calibri"/>
              <a:buNone/>
            </a:pPr>
            <a:r>
              <a:rPr b="0" i="0" lang="fr-FR" sz="2000" u="none" cap="none" strike="noStrike">
                <a:solidFill>
                  <a:schemeClr val="lt1"/>
                </a:solidFill>
                <a:latin typeface="Calibri"/>
                <a:ea typeface="Calibri"/>
                <a:cs typeface="Calibri"/>
                <a:sym typeface="Calibri"/>
              </a:rPr>
              <a:t>Autres origines</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700"/>
              </a:spcBef>
              <a:spcAft>
                <a:spcPts val="0"/>
              </a:spcAft>
              <a:buClr>
                <a:schemeClr val="lt1"/>
              </a:buClr>
              <a:buSzPts val="1200"/>
              <a:buFont typeface="Calibri"/>
              <a:buNone/>
            </a:pPr>
            <a:r>
              <a:rPr b="0" i="0" lang="fr-FR" sz="1200" u="none" cap="none" strike="noStrike">
                <a:solidFill>
                  <a:schemeClr val="lt1"/>
                </a:solidFill>
                <a:latin typeface="Calibri"/>
                <a:ea typeface="Calibri"/>
                <a:cs typeface="Calibri"/>
                <a:sym typeface="Calibri"/>
              </a:rPr>
              <a:t>(bons dossiers)</a:t>
            </a:r>
            <a:endParaRPr b="0" i="0" sz="1400" u="none" cap="none" strike="noStrike">
              <a:solidFill>
                <a:srgbClr val="000000"/>
              </a:solidFill>
              <a:latin typeface="Arial"/>
              <a:ea typeface="Arial"/>
              <a:cs typeface="Arial"/>
              <a:sym typeface="Arial"/>
            </a:endParaRPr>
          </a:p>
        </p:txBody>
      </p:sp>
      <p:sp>
        <p:nvSpPr>
          <p:cNvPr id="125" name="Google Shape;125;p2"/>
          <p:cNvSpPr/>
          <p:nvPr/>
        </p:nvSpPr>
        <p:spPr>
          <a:xfrm>
            <a:off x="1915720" y="5506809"/>
            <a:ext cx="1615370" cy="89742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6" name="Google Shape;126;p2"/>
          <p:cNvPicPr preferRelativeResize="0"/>
          <p:nvPr/>
        </p:nvPicPr>
        <p:blipFill rotWithShape="1">
          <a:blip r:embed="rId3">
            <a:alphaModFix/>
          </a:blip>
          <a:srcRect b="0" l="0" r="0" t="0"/>
          <a:stretch/>
        </p:blipFill>
        <p:spPr>
          <a:xfrm>
            <a:off x="6029566" y="237464"/>
            <a:ext cx="2888997" cy="1907620"/>
          </a:xfrm>
          <a:prstGeom prst="rect">
            <a:avLst/>
          </a:prstGeom>
          <a:noFill/>
          <a:ln>
            <a:noFill/>
          </a:ln>
        </p:spPr>
      </p:pic>
      <p:sp>
        <p:nvSpPr>
          <p:cNvPr id="127" name="Google Shape;127;p2"/>
          <p:cNvSpPr txBox="1"/>
          <p:nvPr/>
        </p:nvSpPr>
        <p:spPr>
          <a:xfrm>
            <a:off x="755576" y="4799037"/>
            <a:ext cx="8316924" cy="2153672"/>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100000"/>
              </a:lnSpc>
              <a:spcBef>
                <a:spcPts val="0"/>
              </a:spcBef>
              <a:spcAft>
                <a:spcPts val="0"/>
              </a:spcAft>
              <a:buClr>
                <a:schemeClr val="dk1"/>
              </a:buClr>
              <a:buSzPts val="2000"/>
              <a:buFont typeface="Noto Sans Symbols"/>
              <a:buChar char="⮚"/>
            </a:pPr>
            <a:r>
              <a:rPr b="0" i="1" lang="fr-FR" sz="2000" u="none" cap="none" strike="noStrike">
                <a:solidFill>
                  <a:schemeClr val="dk1"/>
                </a:solidFill>
                <a:latin typeface="Arial"/>
                <a:ea typeface="Arial"/>
                <a:cs typeface="Arial"/>
                <a:sym typeface="Arial"/>
              </a:rPr>
              <a:t>Conditions de réussite pour l’option Informatique et Réseaux :</a:t>
            </a:r>
            <a:endParaRPr b="0" i="0" sz="2000" u="none" cap="none" strike="noStrike">
              <a:solidFill>
                <a:schemeClr val="dk1"/>
              </a:solidFill>
              <a:latin typeface="Arial"/>
              <a:ea typeface="Arial"/>
              <a:cs typeface="Arial"/>
              <a:sym typeface="Arial"/>
            </a:endParaRPr>
          </a:p>
          <a:p>
            <a:pPr indent="-342900" lvl="1" marL="800100" marR="0" rtl="0" algn="l">
              <a:lnSpc>
                <a:spcPct val="100000"/>
              </a:lnSpc>
              <a:spcBef>
                <a:spcPts val="360"/>
              </a:spcBef>
              <a:spcAft>
                <a:spcPts val="0"/>
              </a:spcAft>
              <a:buClr>
                <a:srgbClr val="33CC33"/>
              </a:buClr>
              <a:buSzPts val="1800"/>
              <a:buFont typeface="Noto Sans Symbols"/>
              <a:buChar char="▪"/>
            </a:pPr>
            <a:r>
              <a:rPr b="1" i="0" lang="fr-FR" sz="1800" u="none" cap="none" strike="noStrike">
                <a:solidFill>
                  <a:srgbClr val="33CC33"/>
                </a:solidFill>
                <a:latin typeface="Arial"/>
                <a:ea typeface="Arial"/>
                <a:cs typeface="Arial"/>
                <a:sym typeface="Arial"/>
              </a:rPr>
              <a:t>Motivation pour la création de logiciels, </a:t>
            </a:r>
            <a:endParaRPr b="0" i="0" sz="1400" u="none" cap="none" strike="noStrike">
              <a:solidFill>
                <a:srgbClr val="000000"/>
              </a:solidFill>
              <a:latin typeface="Arial"/>
              <a:ea typeface="Arial"/>
              <a:cs typeface="Arial"/>
              <a:sym typeface="Arial"/>
            </a:endParaRPr>
          </a:p>
          <a:p>
            <a:pPr indent="0" lvl="4" marL="1828800" marR="0" rtl="0" algn="l">
              <a:lnSpc>
                <a:spcPct val="100000"/>
              </a:lnSpc>
              <a:spcBef>
                <a:spcPts val="400"/>
              </a:spcBef>
              <a:spcAft>
                <a:spcPts val="0"/>
              </a:spcAft>
              <a:buClr>
                <a:srgbClr val="000000"/>
              </a:buClr>
              <a:buSzPts val="1800"/>
              <a:buFont typeface="Arial"/>
              <a:buNone/>
            </a:pPr>
            <a:r>
              <a:rPr b="1" i="0" lang="fr-FR" sz="1800" u="none" cap="none" strike="noStrike">
                <a:solidFill>
                  <a:srgbClr val="33CC33"/>
                </a:solidFill>
                <a:latin typeface="Arial"/>
                <a:ea typeface="Arial"/>
                <a:cs typeface="Arial"/>
                <a:sym typeface="Arial"/>
              </a:rPr>
              <a:t>	pas seulement pour leur utilisation</a:t>
            </a:r>
            <a:r>
              <a:rPr b="0" i="0" lang="fr-FR" sz="2000" u="none" cap="none" strike="noStrike">
                <a:solidFill>
                  <a:srgbClr val="33CC33"/>
                </a:solidFill>
                <a:latin typeface="Arial"/>
                <a:ea typeface="Arial"/>
                <a:cs typeface="Arial"/>
                <a:sym typeface="Arial"/>
              </a:rPr>
              <a:t>.</a:t>
            </a:r>
            <a:endParaRPr b="0" i="0" sz="2400" u="none" cap="none" strike="noStrike">
              <a:solidFill>
                <a:srgbClr val="33CC33"/>
              </a:solidFill>
              <a:latin typeface="Calibri"/>
              <a:ea typeface="Calibri"/>
              <a:cs typeface="Calibri"/>
              <a:sym typeface="Calibri"/>
            </a:endParaRPr>
          </a:p>
          <a:p>
            <a:pPr indent="-342900" lvl="0" marL="342900" marR="0" rtl="0" algn="l">
              <a:lnSpc>
                <a:spcPct val="100000"/>
              </a:lnSpc>
              <a:spcBef>
                <a:spcPts val="400"/>
              </a:spcBef>
              <a:spcAft>
                <a:spcPts val="0"/>
              </a:spcAft>
              <a:buClr>
                <a:schemeClr val="dk1"/>
              </a:buClr>
              <a:buSzPts val="2000"/>
              <a:buFont typeface="Noto Sans Symbols"/>
              <a:buChar char="⮚"/>
            </a:pPr>
            <a:r>
              <a:rPr b="0" i="1" lang="fr-FR" sz="2000" u="none" cap="none" strike="noStrike">
                <a:solidFill>
                  <a:schemeClr val="dk1"/>
                </a:solidFill>
                <a:latin typeface="Arial"/>
                <a:ea typeface="Arial"/>
                <a:cs typeface="Arial"/>
                <a:sym typeface="Arial"/>
              </a:rPr>
              <a:t>Spécificité de l’option Informatique et Réseaux :</a:t>
            </a:r>
            <a:endParaRPr b="0" i="0" sz="2400" u="none" cap="none" strike="noStrike">
              <a:solidFill>
                <a:schemeClr val="dk1"/>
              </a:solidFill>
              <a:latin typeface="Calibri"/>
              <a:ea typeface="Calibri"/>
              <a:cs typeface="Calibri"/>
              <a:sym typeface="Calibri"/>
            </a:endParaRPr>
          </a:p>
          <a:p>
            <a:pPr indent="-342900" lvl="1" marL="800100" marR="0" rtl="0" algn="l">
              <a:lnSpc>
                <a:spcPct val="100000"/>
              </a:lnSpc>
              <a:spcBef>
                <a:spcPts val="360"/>
              </a:spcBef>
              <a:spcAft>
                <a:spcPts val="0"/>
              </a:spcAft>
              <a:buClr>
                <a:srgbClr val="33CC33"/>
              </a:buClr>
              <a:buSzPts val="1800"/>
              <a:buFont typeface="Noto Sans Symbols"/>
              <a:buChar char="▪"/>
            </a:pPr>
            <a:r>
              <a:rPr b="1" i="0" lang="fr-FR" sz="1800" u="none" cap="none" strike="noStrike">
                <a:solidFill>
                  <a:srgbClr val="33CC33"/>
                </a:solidFill>
                <a:latin typeface="Arial"/>
                <a:ea typeface="Arial"/>
                <a:cs typeface="Arial"/>
                <a:sym typeface="Arial"/>
              </a:rPr>
              <a:t>Pas de savoirs préalables demandés en informatique.</a:t>
            </a:r>
            <a:endParaRPr b="1" i="0" sz="1800" u="none" cap="none" strike="noStrike">
              <a:solidFill>
                <a:srgbClr val="33CC33"/>
              </a:solidFill>
              <a:latin typeface="Calibri"/>
              <a:ea typeface="Calibri"/>
              <a:cs typeface="Calibri"/>
              <a:sym typeface="Calibri"/>
            </a:endParaRPr>
          </a:p>
        </p:txBody>
      </p:sp>
    </p:spTree>
  </p:cSld>
  <p:clrMapOvr>
    <a:masterClrMapping/>
  </p:clrMapOvr>
  <mc:AlternateContent>
    <mc:Choice Requires="p14">
      <p:transition spd="slow" p14:dur="1500">
        <p14:window dir="vert"/>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500"/>
                                        <p:tgtEl>
                                          <p:spTgt spid="126"/>
                                        </p:tgtEl>
                                      </p:cBhvr>
                                    </p:animEffect>
                                  </p:childTnLst>
                                </p:cTn>
                              </p:par>
                              <p:par>
                                <p:cTn fill="hold" nodeType="with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2000"/>
                                        <p:tgtEl>
                                          <p:spTgt spid="123"/>
                                        </p:tgtEl>
                                      </p:cBhvr>
                                    </p:animEffect>
                                  </p:childTnLst>
                                </p:cTn>
                              </p:par>
                              <p:par>
                                <p:cTn fill="hold" nodeType="with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2000"/>
                                        <p:tgtEl>
                                          <p:spTgt spid="121"/>
                                        </p:tgtEl>
                                      </p:cBhvr>
                                    </p:animEffect>
                                  </p:childTnLst>
                                </p:cTn>
                              </p:par>
                              <p:par>
                                <p:cTn fill="hold" nodeType="with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2000"/>
                                        <p:tgtEl>
                                          <p:spTgt spid="120"/>
                                        </p:tgtEl>
                                      </p:cBhvr>
                                    </p:animEffect>
                                  </p:childTnLst>
                                </p:cTn>
                              </p:par>
                              <p:par>
                                <p:cTn fill="hold" nodeType="with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2000"/>
                                        <p:tgtEl>
                                          <p:spTgt spid="124"/>
                                        </p:tgtEl>
                                      </p:cBhvr>
                                    </p:animEffect>
                                  </p:childTnLst>
                                </p:cTn>
                              </p:par>
                              <p:par>
                                <p:cTn fill="hold" nodeType="with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2000"/>
                                        <p:tgtEl>
                                          <p:spTgt spid="1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xEl>
                                              <p:pRg end="0" st="0"/>
                                            </p:txEl>
                                          </p:spTgt>
                                        </p:tgtEl>
                                        <p:attrNameLst>
                                          <p:attrName>style.visibility</p:attrName>
                                        </p:attrNameLst>
                                      </p:cBhvr>
                                      <p:to>
                                        <p:strVal val="visible"/>
                                      </p:to>
                                    </p:set>
                                    <p:animEffect filter="fade" transition="in">
                                      <p:cBhvr>
                                        <p:cTn dur="1000"/>
                                        <p:tgtEl>
                                          <p:spTgt spid="12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xEl>
                                              <p:pRg end="1" st="1"/>
                                            </p:txEl>
                                          </p:spTgt>
                                        </p:tgtEl>
                                        <p:attrNameLst>
                                          <p:attrName>style.visibility</p:attrName>
                                        </p:attrNameLst>
                                      </p:cBhvr>
                                      <p:to>
                                        <p:strVal val="visible"/>
                                      </p:to>
                                    </p:set>
                                    <p:animEffect filter="fade" transition="in">
                                      <p:cBhvr>
                                        <p:cTn dur="1000"/>
                                        <p:tgtEl>
                                          <p:spTgt spid="12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xEl>
                                              <p:pRg end="2" st="2"/>
                                            </p:txEl>
                                          </p:spTgt>
                                        </p:tgtEl>
                                        <p:attrNameLst>
                                          <p:attrName>style.visibility</p:attrName>
                                        </p:attrNameLst>
                                      </p:cBhvr>
                                      <p:to>
                                        <p:strVal val="visible"/>
                                      </p:to>
                                    </p:set>
                                    <p:animEffect filter="fade" transition="in">
                                      <p:cBhvr>
                                        <p:cTn dur="1000"/>
                                        <p:tgtEl>
                                          <p:spTgt spid="12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xEl>
                                              <p:pRg end="3" st="3"/>
                                            </p:txEl>
                                          </p:spTgt>
                                        </p:tgtEl>
                                        <p:attrNameLst>
                                          <p:attrName>style.visibility</p:attrName>
                                        </p:attrNameLst>
                                      </p:cBhvr>
                                      <p:to>
                                        <p:strVal val="visible"/>
                                      </p:to>
                                    </p:set>
                                    <p:animEffect filter="fade" transition="in">
                                      <p:cBhvr>
                                        <p:cTn dur="1000"/>
                                        <p:tgtEl>
                                          <p:spTgt spid="12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xEl>
                                              <p:pRg end="4" st="4"/>
                                            </p:txEl>
                                          </p:spTgt>
                                        </p:tgtEl>
                                        <p:attrNameLst>
                                          <p:attrName>style.visibility</p:attrName>
                                        </p:attrNameLst>
                                      </p:cBhvr>
                                      <p:to>
                                        <p:strVal val="visible"/>
                                      </p:to>
                                    </p:set>
                                    <p:animEffect filter="fade" transition="in">
                                      <p:cBhvr>
                                        <p:cTn dur="1000"/>
                                        <p:tgtEl>
                                          <p:spTgt spid="127">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4"/>
          <p:cNvSpPr txBox="1"/>
          <p:nvPr>
            <p:ph type="title"/>
          </p:nvPr>
        </p:nvSpPr>
        <p:spPr>
          <a:xfrm>
            <a:off x="539552" y="154132"/>
            <a:ext cx="7666620" cy="67592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0000"/>
              </a:buClr>
              <a:buSzPts val="4800"/>
              <a:buFont typeface="Calibri"/>
              <a:buNone/>
            </a:pPr>
            <a:r>
              <a:rPr b="1" i="0" lang="fr-FR" sz="4800">
                <a:solidFill>
                  <a:srgbClr val="000000"/>
                </a:solidFill>
                <a:latin typeface="Calibri"/>
                <a:ea typeface="Calibri"/>
                <a:cs typeface="Calibri"/>
                <a:sym typeface="Calibri"/>
              </a:rPr>
              <a:t>Quelle option choisir ?</a:t>
            </a:r>
            <a:endParaRPr/>
          </a:p>
        </p:txBody>
      </p:sp>
      <p:sp>
        <p:nvSpPr>
          <p:cNvPr descr="data:image/jpeg;base64,/9j/4AAQSkZJRgABAQAAAQABAAD/2wCEAAkGBxQTEBUUEBQWFRQUFxQWFxgVFRUVGBQUFBQXGBUXHBcaHCggGBolGxUXITEhJSkrLi4uGB8/ODMtNygtLisBCgoKDg0OGhAQGywkHyUsLDQsNCwsLSwwLC0sNCwsLC8sMCwsMCwsLTAsLCw0LCwsLCwsLC80LC0sLCwsLCwsLP/AABEIALUBFwMBIgACEQEDEQH/xAAcAAABBAMBAAAAAAAAAAAAAAAABAUGBwIDCAH/xABIEAABAwEFBAcFBQYEAwkAAAABAAIDEQQFEiExBkFRYQcTInGBkaEyQlJysRQjgrLRM0OSs8HwFWLC8XOi4RZEU2OTlKOk0v/EABoBAQADAQEBAAAAAAAAAAAAAAABAgMEBQb/xAAsEQACAgEEAgADCAMAAAAAAAAAAQIDEQQSEzEhQSJR8AVhcYGhscHRFDJC/9oADAMBAAIRAxEAPwCyttdsWXe1hfE+UPPaLC0CJtQMTid1Tu4FIYOkizupSN5r8MlmP5pgfRedJN2tkheTqYnADOjsNS5uWhIdlzXOk8JY4tdq0lp72mhUg6dj21sxGfWjuidJ/KxJVFtVZXCvWFv/ABI5Yv5jAuV2yEaEjuJSiK8pm+zK8dzimAdTQ7R2N5oy1WdxGoE0ZI7xiqE4xStcKtcHDkQfouU2bSWofv3kczX6rIbRzVq4ROI3uhjJ86VTAOrULmKDbi0N0oPkfLF/LcE5WbpMtDf/ABP/AHErv5hcmAdFoVC2fpanHtPm/wDrEfygfVOcPTC7eR+Kzl35ZW/RMAudCqqz9L7Pe6s97ZYv/wBpxsvSrA72hEPlncT/AM0TfqmAWIhQ2DpGszj7D+8SWYj+cD6Jxj2zspGZkHdFJJ/LDlGASFCaY9pbMf3ob87Xx/nAW+G+7M/2LRC75ZWH6FAL0LFjwRUEEcjVZIAQhCAEIQgBCEIAQhCAEIQgBCEIAQhCAEIQgBCEIBs2hsfWwOG8Zj6H0JPgudOkC7OptZINWyAOB/zNAa4d+i6dIVN9Kly1gc4DtQOr3t31725+KlEFPrOKmIY64ajFhoDhrnSoIrTksV4gHqWw2TF93O4g4aYgGEdpwe4lwDchgIbUE9rMUAOE12QBuIWtpFWggR1cAXFpcBiq5ooD8VDXCMqsrI6voX4BSoqKgnhnkN+qcYLlkc1xbNCcIrk7nSmbRz76K6g2Vc0uzTb7N1cjmBwfhoMTfZJoK4TvHPek69sNkllmELcDXuD8OM4Q4tYXBoPF1KDiSNEiFsPAeqbGSpJ+RYhb47BObMbS2LFCHFrnNcCWka4mjMDmvLDYppo3yRQveyP2i2hI092tTqNAVWXwrMvAUkzShY2ZzpATHHI4NpiLWFwbXStK0rQ+SwM4BINQW1xAtNW0NDXLLNCTbRbI5SNCR3EpN9pbx88lkJm/EPMIB1gvKVvsyvHc4pazaG1DIzPPea/VMMcg4hKAVAH2LaOYGp6sniYmE+dE52fbe0N0NPlfLH+RwUTaVsYUBPbN0i2hvx/+q9358SdLN0mS+8ZP/gI9IwfVVqxy3xuQkteDpNJ1p4wk/SQJzg6RmHUMPfjZ/Ryp2NyVRvQF0QbcxO1wfhkJ/MxqXRbVwu0Dv4ov6PqqTjelLHoC7mX7Cd7v4Hn8oISuz26N+TXZ8CCD5HNUdHMRoT5pVHbnilHuBBBGZyINQfNAXehN2z96C02dkg1OTwPdeMnDu3jkQnFQAQhCAEIQgBCEIAQhCAFGdrbAH1qMpGlp7x/Ugj+FSZI72hxRHi3tDw18aVHiiByhedjMMz4jqxxb4e6fKiTKddK114LQ2YDKQYXfO3MeYr5KCKxAosEbXSAPrQ8M81N7muazuphkbi4O7J9VAo3kEEaggjvCsCysikY1wFMQB4jNejocSTXtHkfaeY4fpme0ew7pGB0NGyszaTVtRwqB4g/qq7vG454amWNwHxDtN8XNqB4q1LLLNF+ykOH4a4m/wmo9EqN4Rv8A2sfVvOroycJ72mpHhXwXTZp1J5Zw0a2dax2il47TI1jo2vcGPoXNB7LiAQCRpWhIrzSu5r8tNlxizSFgkpiGFjwcNaGj2mhzOYU6vrZOGWroS1rv8tGgnm0HD5EFQm8bqkhdhlbTgdx7iuWzTteGepTrIWddiWw3lJCZCwj70YXgtGE9sPBAFMJDmggilFjFb3C0NnwtLmlpLTiwvwgAh1HVIdTPPOpXnVLwwqnEdPKaLxtb55XSymr35uNAKmlK0GQyA0SXAnB0NcwtBjVHVgurciXAs4jRbTGvMCrxlt5sbI7ifMrey0O+I+aTxrcAq7CdwqZa38fQJTHbXcvJIGhbmKNg3D9dsc0rZHRta7qg0uGeIhxI7Ld9KEnl4JVEyXcxp4UkZnrz5KOtCUMUbBuJAZXtIa9hBNKCutdEpErgaFjgRTdxrT6HyUfjcl7bdJWvWPrpXE6tOFaqNg3DsLUBqCO8LfHNUVCaobwkGkjvEk+h7h5LZHaiXEuNSd/NQ4YCkWB0d331Vo6l57E1AOUo9nzHZ78KtNc6MnIIINCMwRqCNCrz2TvoWuyslyxjsyAbpG69wOThycFmXHhCEIAQhCAEIQgBCEIAQhCArLpKuXrLLKxoq5naZ3toW+YoD3lUQuqtorHibioSKEOpw3Hu1qe7cDTmnaawdTapGD2a4m/K/MeANR4KxA1KWbH2nEx0Z1Yaj5Xf9a+aiacbgtfV2hhOhOE9zsvrQ+C301nHamc2sq5KWvfaLHjjWbqbwtrjQJO9y94+SNT7M06GnesHWI0oaOadWuGJp8CsitjHEKfD7LZkumMF57INkaXWXsvGZjJqCBqW/p/uoa+NzSQ4UI1B3K243E0I1G/floaps2puhlpb1jGhtob7VBQSjjTcefHvywnWl5R26fWP/WZWwaDyWEtnS91moaEEEZEcCsmRbiqcefDPQ5cdDMYliY05y2fNbbI0msRya/LMDJ5pgdXcKgA8i7isZV4N42pjL1a2sCerWAXNa9rWxuYyhDGh0ZDQ1xqBidR4dUGtc99CNJxB/ViOIYSQQ/q83DJ1ZXUIzBpRwp6rPYa7vvG8NWxoTvJZ2txsa2NxDyQ6RwGKN7eyWvLmghpacxrirom58JaSHChG4+Y9M1VRyN2AYtrVJodjnSWKK0wPxufixRkUoWuIo11czQA0NNVHCwgkOBBGRByIKcZSN0ZZSN0LapQ1nNarGKkhKOrPBXVOVkh2+cHo5rY1yebq2fklaCBQc8knve5XwYS4dl2/g4at/r3KvEOZCUSqYdGe0HUWvqnmkdoozk2T92fGpb4jgoO7LNYdZzXDbDZLB21z3RydRoUd2D2g+2WNj3H71n3cvztA7X4gQ7xPBSJZFwQhCAEIQgBCEIAQhCAFSvTrcYa+K0sFA7sPoKa6Hzp4uKupR3b+5xarBNHvDS5vIjf4a+AUoHLq8IWT2kEgihBII4EZEeaxQguzZW+orRY4jMwOcG4HmmeNmTjlmK0r4pbabngcKxuc08iHDyOfqq56N7eGySQuNA8dY2vxNycO8tp/AppJaGt9kYj5BezpnvgmmfLayDqulH16/Bmw3A/3XtPeC39R6o/wSUatHmD9ElNvm3PI5DT1WTbxmHveYC6vjRyNZFbLDh1cB4O/RKXXScnac9xH6JCy9X++ARyyUju+242tFctB+h5rOyU0iIxWfJEr/wBkOtIkiLWuPtA1z4HIa7lG5tm3M1zPIGiuQ2Hkmu3WfcW5rGu7Pg6pynBeCnbTd9CQUlNk4hTi8buBe4jifqmx93U3LqwiI3sY22cvccYYWuJcS4ltHYczUeyXU7iacqe2m7XOeXu6lzXvqcLx2SWuo3FXE0bqnKoFa73yOykHJbJLkEgrGKO3t4/Lz5KjrXZsta14ZH5LpcGsBjowYjUzsLj1haMi0ZAFumE6urySWuz1LWhuERtw5uD69pzq1AHxUpTcp1s1cAIMr2g4ThaCKjFvJB4fU8ksvm4GyNDqBriMnAAVINKOA1HPUeiooLJZ6/zjA2dHVsaA+ySHsy9th+GQDOneB/y81tv242SuIeMMrcsY38MXxDgUxMs7opARVr2OB7i0qwrZELREyaMdotrQbx7ze8GtPHkrYUXh9Mzss+LdHsqq03Y+F9HZHdwcOIO8LZ1RFCN6nRYyRmCRocOBNCDxa7cV7YtmY6DtOIrXCQKjx3jmpxsNY6lTXnsWbOmlmbUaGneVleMXWNdFMKtNCDvbXRw7j9U60bHHRoAaNy23jHjgZLHk5tR5f0oSsIvEsv2Vum3/AK+vJUttsTo3uY8ZjyIOhHIpnmBaSCrcmudlrjpkyVvsnceLTyPpzzUA2nuWSIEvYQ5mvAt41WepqU4vHa/Y7dFq/KUvf7i/ow2j+y20NeaRWikb+DXV+7f4EkdzzwV/LkouXRPRptH9tsLS81mh+6l4ktHZf+JtD34uC8o9kliEIUAEIQgBCEIAQhCAF44VFDvXqEBzH0kXN9lvCVoHZecbfHX+h/Eosrv6drlxQR2lozjOF3yn+6/gVIqSDfd9qMUrJB7jge8e8PEVHirYbQgEZggEHiCKgqn1YOx16B9mEbjR0XZB4s1ZXuGX4V36G3bJx+Z5f2pRuipr0SCi9ASd0qxNoC9PceE4MV0WdnnwHkdU3/aV4bSpK7CwrJeBcxuedPNZzWoOFHjyND5hQu7b1DW4XGlDUHhyTg2+WHfn9VzOhZyiXbNeB3bdUZ9kkciAfpRKG7NMdrRM8V9NCVHatrQqTjb/AMm1Dp/7Qom2OYdHUWpmypYag4kz2vbF59nJaINsZAczUIoajHZpN6V9RZJbewsYMbaDFTIUpUE156LySIOiaN4r4gknI79y22fbCBzAHkVpUg/7Jmte1cWPD1eFtTQ4v9IGncohyPw49GdtVXcZZyvkNV93bXtNHaG74gP6j+9yUbJ2k4HM+Ehw7jr60808wXxE6mKEFp0cHB3iMv6pzsV32Vzi+JuEu1oSOfs1oFrO1xXxRZSuresKS/VfwMF6XYT95GMne0B7rv0OqUXJCW1L86DTh4qQOgbmA4YSKFtCMu/is7rucMBa7MHQ8VjLULZhnRXpm5/D3+g2SWQPFWiveldlhIjLXcapbJAWGjWjDv3HvqhrQ4VaQ4aGm4rF25X3Fv8AHkpeexDYbM1pK33m2J0ZEzQ9pFO6uuYzC1QWZzZHgiowkg7q1Hrqmy2uNDnkfQ8FdR3zzkz5HVDopLaa7Ps1qkiBqwHFGa1rG7NviNDzBTv0abS/Yre0vNIZqRS8ACew/wDC468HOTvt9dvWQ9YB24ak03xn2vLI+BVcFcmoq4549ej39HqOapS9+zr9ChHRJtN9ssIZI6s1mpG+urmU+6f4tFCd5Y5Tdc51ghCEAIQhACEIQAhCEA2bS3aLRZJYnCuJpoOdNPHTxXKdrs5jkcx2rHFp50NK+Oq6/XOnTBcv2e8HPaKMmGId419MvwlSgQVOez9rwTU3PGE9+rf08U2L0GmivCWySkjOyCnFxfsnoth0K8NqTPDacTQ7iPXesjKvcUk1lHgOrDwx0NpWJtSazMsTOpyV4h1+1L0WxM5nRHJVwFaVKhzUVlkOpD59urvWh9sPFO9+bGSwRdYHYqAF41wVFaEgU3jStPVQ58/FZ06qu1PY+g9PteGOrrWtZtScNn9nRao6iTC85Ae6NKVO6tfQ8FH7fG6KRzH6tJB7waH1CV6qucnFPyv4HD7F32vmvJLaeK27N3WLS5wdjyr7AGVBXPI88uRSS/7sfZpCx+6lDlvAIzGWhWnLHdj2dH+DNQ348Dhdd+PiORq06tOh58jzU0ujaJpo5h7xoQoFslYY7RPglcQ0CtGmhJrTWh/shLtpbldY3CSF5Mdd5zbwzGozHmFzS1tKt4ZPz/f19MP7KsnVzR+sfX0i2rDebJaVzPkR4p1NsDmFjH4T7h5jnwKpK4r7Mj2sJAJIFSSNSBuHNSOe3GFwdiq3EW5E5OGoNQN28V0Kpbwq1V7sN9fIirS6tUyujFNLv54RKZX2kuwSNe7FoQS5p8d3jRZSTCE+0Q7eWkhMX/apxcxrXUqaE8qcOJNB4rVe1uxuo4gO1adA8ZZZ6OzGW/wIUq+CuVM/Gf1PPlW5R5Fn8x2vK+peyY5XUIIIqTmP9wk163mWlhqKvYC8bsR17q5HxTAy0Ef3vTNtJfNJQ1pDsLRjoffO7wGEeC7+KMMeCIKdnwvySC22s0OVWn6HcVWN52bq5XNGlat+U6fp4KZ3TerX9kmh4H+80g2su8FmNozZ6t3/AKrDWU8leY9o7vs+3gt2S9/SE3R5tJ9ht7JXGkL/ALubh1biO3+E0d3B3FdNg8Fx6ug+hraX7TYeokNZrLhYanN0J/ZO55AtPyc14Z9EWAhCFABCEIAQhCAEIQgBV7003L11h61oq+A4vw7/AOo/ErCSe8LIJYnxu0e0jzGR80ByGvEuvuwGC0SQuFOrcR4aj0y8EhUkDhds2Rb4j+qVmRM8T6EFKzKvS01mYY+R5+pqxPPzFRkWJkSUyrEyrfec+wUl6x62miSmVYGVRuJ2Fn3Rtl1kNJoJXvawx4ow1wdl7wyI1GRNPFQO92ubK7GwsxEuDT8JJpmNUnueFss7I5H9WxxoXUrTLcOJ0Uk2n2IdAzrIHY2tZ1jwaBzWilTTL4gaLko01dM5Th7LtLwn2atjL9fBI4CPrWEdptWhwFdRiIBzPqsdrZDNJ1kURjjaDXG6PFUZGrWuOmGngVEHSKz3bD2Z9lZgxBxGJkoq8yh4q0kVDHAVGQDTQZlYXypotVrTy89Jv8c/Xn8TSNWVgg9z3nJDKHRkAnskE0aQcqE7hnruUg2nvJ1paBSNlDiditMRq4j3c/7oVD7zs7oZnxP9qNxb3jcfEEHxUmiueyf4dBah1ri95inq8YYZATU4WtBoQYyKnR29dc5xypG9bmoOv0R6x290T2vjNHNNQVLb52sdarGGObAxxHad13aIadOrI7JJHE5KJX1Cxpa+Fr2xuq0tecRZKw0e3FQVFC1wyrR3JSTowvaJkssU8cTg9hkYZIo3kOiaS5oLxlVtTr7nNY3102uNso5cfK/L+vvLVSsrTgnhP+SLx2gtIINCNFKztI+azBkj4g41q5z5MWWQxNoRpoapj22sTYbW4xfspfvGAU7Bdm+PIkdlx0BIoW8U8dGr7PI98M9njlcKzML2hxLWij2UIOJoydTk5Xu47EptZa6FUrKt0YvCfY1f4lWgx4M64s+yRmNATryKeL32jdaIGxSywHDQl7WTYncs20yOZpu8ln0lbPCzlssLGtjrhOAUaWuq6J9KZVFWnmG8Up6IIbLaJJ4LREXzFhfFSR8Zka2nWRZEZ1DXDj2q5BU5a71G5ryuvux9fh7MVplB7SMS3i9vZbMXN4guH1zCSCVWD0qbIQQ2WG2WGJ0cRcWStOLIuP3b6E9kVBblkcTVWHWrqhqNyyZy0+19Di2ZPV3XzUdXMag6OP0J4c1FhKvRKtI34Mp6dSWGLLws/VyFu7UdxTvsLtEbBbo5yT1fsTAb4XkYjTeWkB34eajzpyaVOmQ5L1eXdFKbx0elTJuCz2dhMeCAWkEEAgjMEHQrJVt0I7S9fYzZZD95ZaBtfegP7P8AhoWdwbxVkrE1BCEIAQhCAEIQgBCEICh+nK5ertbLQ0dmYUPzCp/U/iCrJdK9KlyfabukoO3H22+GvhofBc1KSAXpkXi02t1G1ArT6LSue1lLIbkbTKsDKkjXPLMYYS2pFeYFSPJaPtJ4LfniY8LHAyLEyJLacbDnTUiorSo1HgsYXOdva0Dechnp9Co50TwsViWmiltq2gtdps0LHiNwjaWse6eNrqVIo4OcHOIwjXcOZUDke4Eg6g08lh1hUc+Oiyq+Y4TVa4tNKgkGhBFRwIyPgpXs9t/a4YW2aN8AjAcA6ZrjQZuoXA6bhlwUD6w8UYyqStT7Lxhgf9pLyfNPjldE9xa0F0NcO/LPeK08lhdV/TwtdFHMY4pSOsGBsjTkW4sLgdxOmvkmKqFHKsYwTt85JBettxRBgtIlaHYsDYTEMVMOKuEVNOKSXPaxHMyQvdGWEPa5rMdHtIIq2oqNQc02MYa6E+aV2mBmFpjxF1XYhgdQCvZoSTXLXTXeo5fGCdpJL/2ljtYa2ZxowlwMVlZG7E8UcKmY5ZN78I4KPWe3uhm6yzvc0tLsDsg4A1GYzFcJz71uv0RyS47NEY2uawuZQ4Y5KUe1pJqW5VqeKbxZH/D9EVmPBOCQ3ntVJPZxHLPaHuo0EPcwxkNcDuaHUqAQM6FM9gvJ8MjZYXujkYatc0lrhUEGhHEEjxScWJ/D1CyFgfy81CnhYSIaySW8tt5Z43xyyWl7Xiha+2SubXmylHAEAgEajyjXXhZC73cR5n9FkLuPxD1RWNdBxTMPtIWzE74XeSP8N/zen/Vb22Y0piqPlHGup5qVayrrXowax5rRjjQYjlo3iUrDXAlrwWvaaOB1BWt0bjq92dQaUFQRQjIaUWdDixOc5xoBVxrk0Ub5DJJS3CMWmPeyF/usNtitDakNOGRo9+F2UjeZpQjm1q6ns87Xsa9hDmPAc0jRzXCoI5EFcfq8ugzabrbO6xSHt2cYoq6ugcdPwONO5zFmaFpIQhQAQhCAEIQgBCEIDCWMOaWuFQ4EEcQRQrlfbK6TZbdNEdA4ubza4nPzr6LqtU109XJnFamj/I/0oT6fwlSgU+vHtqCDvXqEIEkNjwmodn8oNO6ui8F3N4n0SxCA0yWbEAHOcQNNP0Xkdla3So7iR9FvQhJo+xs4ep/VZCys+ELahCDX9nb8I8lkIm/CPILJCA8DRwC9QhAerxerxACEIQAhCEAL1eIQHqEIQAhCxc8DUgd5QGSctmr6fY7XFaI6kxuqW/Gw5PZ4tJ7jQ7k1skBNAQSdADUnwCXw3PaX+xZrQ/5YJnfRqEnWFgtjJomSxODo5Gte0je1wqD5FCi/RVdk9nuuKO1AtfikcGO1Yx7y5rTwOZNN1abl6oBLkIQgBCEIAQhCAEx7a3OLXYZoaVJaS3jiaMqczmPFPiEBx49haS12rSQe8GhWKuTpK6LZJJnWq7gHF+ckBIbV290ZOWe9ppy4KtBslb8WH7Daqj/yH0/jphPmpAzIUnh6PL0dpYpPxPgZ+aQJws/RPejtYY2fPOzL+DEgIQhWPB0L28+3JZWj/iSuPl1QHqnGHoOnPt2yJvywPd9ZAgKnQrog6DY/3ltkPHBCxn5nOS+DoTsQ9ue1O5YoWj0ir6pkFEIXQ8PRBdg9qOV/zTyj8pCcIOjO62aWRp+d8sn53FMg5oWJlaNSPMLqiDYm7mezYbL4wRk+ZanSz3XAz9nDEz5Y2N+gTIOR4GF+UYLzwYC4+QS+K4bW72LJanfLZpz9GLrMBepkHLkGwt5P9mxTfiDWfncEvs/RdejtbLg5vmg/0vJ9F0ohMg57h6HLyOpszfmmf/piKcYehG1H27VA35WSP+uFXmhQCm7P0Gn95bq/JZ6eplP0ThD0H2b37VaT8ohb9WFWohAV3B0N3cPaNof80tPyNal8HRVdbf8Auxd8087vTHRTVCAjcOwN2t0sNnPzRtf+aqcbLs9ZI/2Vls7Pkhjb9GpzQgMY4w0UaAByFFkhCAEIQgBCEIAQhCAEIQgBCEIAQhCAEIQgBCEIAQhCAEIQgBCEIAQhCAEIQgBCEIAQhCAEIQgBCEIAQhCAEIQgP//Z" id="133" name="Google Shape;133;p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34" name="Google Shape;134;p4"/>
          <p:cNvPicPr preferRelativeResize="0"/>
          <p:nvPr/>
        </p:nvPicPr>
        <p:blipFill rotWithShape="1">
          <a:blip r:embed="rId3">
            <a:alphaModFix/>
          </a:blip>
          <a:srcRect b="0" l="0" r="0" t="0"/>
          <a:stretch/>
        </p:blipFill>
        <p:spPr>
          <a:xfrm>
            <a:off x="412032" y="1370525"/>
            <a:ext cx="8250279" cy="3835656"/>
          </a:xfrm>
          <a:prstGeom prst="rect">
            <a:avLst/>
          </a:prstGeom>
          <a:noFill/>
          <a:ln>
            <a:noFill/>
          </a:ln>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descr="STYNGER IMAGE PNG 5" id="139" name="Google Shape;139;p3"/>
          <p:cNvPicPr preferRelativeResize="0"/>
          <p:nvPr/>
        </p:nvPicPr>
        <p:blipFill rotWithShape="1">
          <a:blip r:embed="rId3">
            <a:alphaModFix/>
          </a:blip>
          <a:srcRect b="0" l="0" r="0" t="0"/>
          <a:stretch/>
        </p:blipFill>
        <p:spPr>
          <a:xfrm>
            <a:off x="3798558" y="5630862"/>
            <a:ext cx="1331912" cy="1227138"/>
          </a:xfrm>
          <a:prstGeom prst="rect">
            <a:avLst/>
          </a:prstGeom>
          <a:noFill/>
          <a:ln>
            <a:noFill/>
          </a:ln>
        </p:spPr>
      </p:pic>
      <p:sp>
        <p:nvSpPr>
          <p:cNvPr id="140" name="Google Shape;140;p3"/>
          <p:cNvSpPr txBox="1"/>
          <p:nvPr>
            <p:ph type="title"/>
          </p:nvPr>
        </p:nvSpPr>
        <p:spPr>
          <a:xfrm>
            <a:off x="460375" y="-54124"/>
            <a:ext cx="72390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0000"/>
              </a:buClr>
              <a:buSzPts val="4800"/>
              <a:buFont typeface="Calibri"/>
              <a:buNone/>
            </a:pPr>
            <a:r>
              <a:rPr b="1" i="0" lang="fr-FR" sz="4800">
                <a:solidFill>
                  <a:srgbClr val="000000"/>
                </a:solidFill>
                <a:latin typeface="Calibri"/>
                <a:ea typeface="Calibri"/>
                <a:cs typeface="Calibri"/>
                <a:sym typeface="Calibri"/>
              </a:rPr>
              <a:t>La formation :</a:t>
            </a:r>
            <a:endParaRPr b="1" i="0" sz="4800">
              <a:solidFill>
                <a:srgbClr val="000000"/>
              </a:solidFill>
              <a:latin typeface="Calibri"/>
              <a:ea typeface="Calibri"/>
              <a:cs typeface="Calibri"/>
              <a:sym typeface="Calibri"/>
            </a:endParaRPr>
          </a:p>
        </p:txBody>
      </p:sp>
      <p:grpSp>
        <p:nvGrpSpPr>
          <p:cNvPr id="141" name="Google Shape;141;p3"/>
          <p:cNvGrpSpPr/>
          <p:nvPr/>
        </p:nvGrpSpPr>
        <p:grpSpPr>
          <a:xfrm>
            <a:off x="807682" y="-1399051"/>
            <a:ext cx="7908615" cy="8868794"/>
            <a:chOff x="-2908394" y="0"/>
            <a:chExt cx="5720112" cy="7136173"/>
          </a:xfrm>
        </p:grpSpPr>
        <p:sp>
          <p:nvSpPr>
            <p:cNvPr id="142" name="Google Shape;142;p3"/>
            <p:cNvSpPr/>
            <p:nvPr/>
          </p:nvSpPr>
          <p:spPr>
            <a:xfrm>
              <a:off x="1441" y="0"/>
              <a:ext cx="2810277" cy="7136173"/>
            </a:xfrm>
            <a:prstGeom prst="rect">
              <a:avLst/>
            </a:prstGeom>
            <a:noFill/>
            <a:ln>
              <a:noFill/>
            </a:ln>
            <a:effectLst>
              <a:outerShdw blurRad="63500" rotWithShape="0" dir="8100000" dist="38100">
                <a:srgbClr val="000000">
                  <a:alpha val="4392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300"/>
                <a:buFont typeface="Arial"/>
                <a:buNone/>
              </a:pPr>
              <a:r>
                <a:t/>
              </a:r>
              <a:endParaRPr b="0" i="0" sz="2300" u="none" cap="none" strike="noStrike">
                <a:solidFill>
                  <a:srgbClr val="000000"/>
                </a:solidFill>
                <a:latin typeface="Arial"/>
                <a:ea typeface="Arial"/>
                <a:cs typeface="Arial"/>
                <a:sym typeface="Arial"/>
              </a:endParaRPr>
            </a:p>
          </p:txBody>
        </p:sp>
        <p:sp>
          <p:nvSpPr>
            <p:cNvPr id="143" name="Google Shape;143;p3"/>
            <p:cNvSpPr txBox="1"/>
            <p:nvPr/>
          </p:nvSpPr>
          <p:spPr>
            <a:xfrm>
              <a:off x="1441" y="0"/>
              <a:ext cx="2810277" cy="2140851"/>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chemeClr val="dk1"/>
                </a:buClr>
                <a:buSzPts val="800"/>
                <a:buFont typeface="Calibri"/>
                <a:buNone/>
              </a:pPr>
              <a:r>
                <a:t/>
              </a:r>
              <a:endParaRPr b="0" i="0" sz="2300" u="none" cap="none" strike="noStrike">
                <a:solidFill>
                  <a:schemeClr val="dk1"/>
                </a:solidFill>
                <a:latin typeface="Calibri"/>
                <a:ea typeface="Calibri"/>
                <a:cs typeface="Calibri"/>
                <a:sym typeface="Calibri"/>
              </a:endParaRPr>
            </a:p>
          </p:txBody>
        </p:sp>
        <p:sp>
          <p:nvSpPr>
            <p:cNvPr id="144" name="Google Shape;144;p3"/>
            <p:cNvSpPr/>
            <p:nvPr/>
          </p:nvSpPr>
          <p:spPr>
            <a:xfrm>
              <a:off x="-2908394" y="1911282"/>
              <a:ext cx="2359149" cy="1129859"/>
            </a:xfrm>
            <a:prstGeom prst="roundRect">
              <a:avLst>
                <a:gd fmla="val 10000" name="adj"/>
              </a:avLst>
            </a:prstGeom>
            <a:gradFill>
              <a:gsLst>
                <a:gs pos="0">
                  <a:srgbClr val="8A6C48"/>
                </a:gs>
                <a:gs pos="80000">
                  <a:srgbClr val="B78E5E"/>
                </a:gs>
                <a:gs pos="100000">
                  <a:srgbClr val="BA8E5C"/>
                </a:gs>
              </a:gsLst>
              <a:lin ang="16200000" scaled="0"/>
            </a:gradFill>
            <a:ln>
              <a:noFill/>
            </a:ln>
            <a:effectLst>
              <a:outerShdw blurRad="63500" rotWithShape="0" dir="8100000" dist="38100">
                <a:srgbClr val="000000">
                  <a:alpha val="4392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300"/>
                <a:buFont typeface="Arial"/>
                <a:buNone/>
              </a:pPr>
              <a:r>
                <a:t/>
              </a:r>
              <a:endParaRPr b="0" i="0" sz="2300" u="none" cap="none" strike="noStrike">
                <a:solidFill>
                  <a:srgbClr val="000000"/>
                </a:solidFill>
                <a:latin typeface="Arial"/>
                <a:ea typeface="Arial"/>
                <a:cs typeface="Arial"/>
                <a:sym typeface="Arial"/>
              </a:endParaRPr>
            </a:p>
          </p:txBody>
        </p:sp>
        <p:sp>
          <p:nvSpPr>
            <p:cNvPr id="145" name="Google Shape;145;p3"/>
            <p:cNvSpPr txBox="1"/>
            <p:nvPr/>
          </p:nvSpPr>
          <p:spPr>
            <a:xfrm>
              <a:off x="-2875301" y="2015578"/>
              <a:ext cx="2292965" cy="1063675"/>
            </a:xfrm>
            <a:prstGeom prst="rect">
              <a:avLst/>
            </a:prstGeom>
            <a:noFill/>
            <a:ln>
              <a:noFill/>
            </a:ln>
          </p:spPr>
          <p:txBody>
            <a:bodyPr anchorCtr="0" anchor="ctr" bIns="30475" lIns="0" spcFirstLastPara="1" rIns="0" wrap="square" tIns="30475">
              <a:noAutofit/>
            </a:bodyPr>
            <a:lstStyle/>
            <a:p>
              <a:pPr indent="0" lvl="0" marL="0" marR="0" rtl="0" algn="ctr">
                <a:lnSpc>
                  <a:spcPct val="90000"/>
                </a:lnSpc>
                <a:spcBef>
                  <a:spcPts val="0"/>
                </a:spcBef>
                <a:spcAft>
                  <a:spcPts val="0"/>
                </a:spcAft>
                <a:buClr>
                  <a:srgbClr val="FFFF00"/>
                </a:buClr>
                <a:buSzPts val="1600"/>
                <a:buFont typeface="Calibri"/>
                <a:buNone/>
              </a:pPr>
              <a:r>
                <a:rPr b="0" i="1" lang="fr-FR" sz="2300" u="sng" cap="none" strike="noStrike">
                  <a:solidFill>
                    <a:srgbClr val="FFFF00"/>
                  </a:solidFill>
                  <a:latin typeface="Calibri"/>
                  <a:ea typeface="Calibri"/>
                  <a:cs typeface="Calibri"/>
                  <a:sym typeface="Calibri"/>
                </a:rPr>
                <a:t>Développement / programmation :</a:t>
              </a:r>
              <a:endParaRPr b="0" i="0" sz="2300" u="none" cap="none" strike="noStrike">
                <a:solidFill>
                  <a:srgbClr val="000000"/>
                </a:solidFill>
                <a:latin typeface="Arial"/>
                <a:ea typeface="Arial"/>
                <a:cs typeface="Arial"/>
                <a:sym typeface="Arial"/>
              </a:endParaRPr>
            </a:p>
            <a:p>
              <a:pPr indent="0" lvl="0" marL="0" marR="0" rtl="0" algn="ctr">
                <a:lnSpc>
                  <a:spcPct val="90000"/>
                </a:lnSpc>
                <a:spcBef>
                  <a:spcPts val="560"/>
                </a:spcBef>
                <a:spcAft>
                  <a:spcPts val="0"/>
                </a:spcAft>
                <a:buClr>
                  <a:schemeClr val="lt1"/>
                </a:buClr>
                <a:buSzPts val="1800"/>
                <a:buFont typeface="Calibri"/>
                <a:buNone/>
              </a:pPr>
              <a:r>
                <a:rPr b="0" i="0" lang="fr-FR" sz="2300" u="none" cap="none" strike="noStrike">
                  <a:solidFill>
                    <a:schemeClr val="lt1"/>
                  </a:solidFill>
                  <a:latin typeface="Calibri"/>
                  <a:ea typeface="Calibri"/>
                  <a:cs typeface="Calibri"/>
                  <a:sym typeface="Calibri"/>
                </a:rPr>
                <a:t> C++, C, C#,  Java, Python</a:t>
              </a:r>
              <a:endParaRPr b="0" i="0" sz="23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chemeClr val="lt1"/>
                </a:buClr>
                <a:buSzPts val="1800"/>
                <a:buFont typeface="Calibri"/>
                <a:buNone/>
              </a:pPr>
              <a:r>
                <a:t/>
              </a:r>
              <a:endParaRPr b="0" i="0" sz="2300" u="none" cap="none" strike="noStrike">
                <a:solidFill>
                  <a:srgbClr val="000000"/>
                </a:solidFill>
                <a:latin typeface="Arial"/>
                <a:ea typeface="Arial"/>
                <a:cs typeface="Arial"/>
                <a:sym typeface="Arial"/>
              </a:endParaRPr>
            </a:p>
          </p:txBody>
        </p:sp>
        <p:sp>
          <p:nvSpPr>
            <p:cNvPr id="146" name="Google Shape;146;p3"/>
            <p:cNvSpPr/>
            <p:nvPr/>
          </p:nvSpPr>
          <p:spPr>
            <a:xfrm>
              <a:off x="-182121" y="1719086"/>
              <a:ext cx="2843690" cy="1279436"/>
            </a:xfrm>
            <a:prstGeom prst="roundRect">
              <a:avLst>
                <a:gd fmla="val 10000" name="adj"/>
              </a:avLst>
            </a:prstGeom>
            <a:gradFill>
              <a:gsLst>
                <a:gs pos="0">
                  <a:srgbClr val="677C45"/>
                </a:gs>
                <a:gs pos="80000">
                  <a:srgbClr val="87A35B"/>
                </a:gs>
                <a:gs pos="100000">
                  <a:srgbClr val="89A55B"/>
                </a:gs>
              </a:gsLst>
              <a:lin ang="16200000" scaled="0"/>
            </a:gradFill>
            <a:ln>
              <a:noFill/>
            </a:ln>
            <a:effectLst>
              <a:outerShdw blurRad="63500" rotWithShape="0" dir="8100000" dist="38100">
                <a:srgbClr val="000000">
                  <a:alpha val="4392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300"/>
                <a:buFont typeface="Arial"/>
                <a:buNone/>
              </a:pPr>
              <a:r>
                <a:t/>
              </a:r>
              <a:endParaRPr b="0" i="0" sz="2300" u="none" cap="none" strike="noStrike">
                <a:solidFill>
                  <a:srgbClr val="000000"/>
                </a:solidFill>
                <a:latin typeface="Arial"/>
                <a:ea typeface="Arial"/>
                <a:cs typeface="Arial"/>
                <a:sym typeface="Arial"/>
              </a:endParaRPr>
            </a:p>
          </p:txBody>
        </p:sp>
        <p:sp>
          <p:nvSpPr>
            <p:cNvPr id="147" name="Google Shape;147;p3"/>
            <p:cNvSpPr txBox="1"/>
            <p:nvPr/>
          </p:nvSpPr>
          <p:spPr>
            <a:xfrm>
              <a:off x="205503" y="1849508"/>
              <a:ext cx="2296973" cy="999255"/>
            </a:xfrm>
            <a:prstGeom prst="rect">
              <a:avLst/>
            </a:prstGeom>
            <a:noFill/>
            <a:ln>
              <a:noFill/>
            </a:ln>
          </p:spPr>
          <p:txBody>
            <a:bodyPr anchorCtr="0" anchor="ctr" bIns="30475" lIns="0" spcFirstLastPara="1" rIns="0" wrap="square" tIns="30475">
              <a:noAutofit/>
            </a:bodyPr>
            <a:lstStyle/>
            <a:p>
              <a:pPr indent="0" lvl="0" marL="0" marR="0" rtl="0" algn="ctr">
                <a:lnSpc>
                  <a:spcPct val="90000"/>
                </a:lnSpc>
                <a:spcBef>
                  <a:spcPts val="0"/>
                </a:spcBef>
                <a:spcAft>
                  <a:spcPts val="0"/>
                </a:spcAft>
                <a:buClr>
                  <a:srgbClr val="FFFF00"/>
                </a:buClr>
                <a:buSzPts val="1600"/>
                <a:buFont typeface="Calibri"/>
                <a:buNone/>
              </a:pPr>
              <a:r>
                <a:rPr b="0" i="1" lang="fr-FR" sz="2300" u="sng" cap="none" strike="noStrike">
                  <a:solidFill>
                    <a:srgbClr val="FFFF00"/>
                  </a:solidFill>
                  <a:latin typeface="Calibri"/>
                  <a:ea typeface="Calibri"/>
                  <a:cs typeface="Calibri"/>
                  <a:sym typeface="Calibri"/>
                </a:rPr>
                <a:t>Systèmes d’exploitation :</a:t>
              </a:r>
              <a:endParaRPr b="0" i="0" sz="2300" u="none" cap="none" strike="noStrike">
                <a:solidFill>
                  <a:srgbClr val="000000"/>
                </a:solidFill>
                <a:latin typeface="Arial"/>
                <a:ea typeface="Arial"/>
                <a:cs typeface="Arial"/>
                <a:sym typeface="Arial"/>
              </a:endParaRPr>
            </a:p>
            <a:p>
              <a:pPr indent="0" lvl="0" marL="0" marR="0" rtl="0" algn="ctr">
                <a:lnSpc>
                  <a:spcPct val="90000"/>
                </a:lnSpc>
                <a:spcBef>
                  <a:spcPts val="560"/>
                </a:spcBef>
                <a:spcAft>
                  <a:spcPts val="0"/>
                </a:spcAft>
                <a:buClr>
                  <a:schemeClr val="lt1"/>
                </a:buClr>
                <a:buSzPts val="1800"/>
                <a:buFont typeface="Calibri"/>
                <a:buNone/>
              </a:pPr>
              <a:r>
                <a:rPr b="0" i="1" lang="fr-FR" sz="2300" u="none" cap="none" strike="noStrike">
                  <a:solidFill>
                    <a:schemeClr val="lt1"/>
                  </a:solidFill>
                  <a:latin typeface="Calibri"/>
                  <a:ea typeface="Calibri"/>
                  <a:cs typeface="Calibri"/>
                  <a:sym typeface="Calibri"/>
                </a:rPr>
                <a:t> Linux / Windows / Android Dockers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560"/>
                </a:spcBef>
                <a:spcAft>
                  <a:spcPts val="0"/>
                </a:spcAft>
                <a:buClr>
                  <a:schemeClr val="lt1"/>
                </a:buClr>
                <a:buSzPts val="1800"/>
                <a:buFont typeface="Calibri"/>
                <a:buNone/>
              </a:pPr>
              <a:r>
                <a:rPr b="0" i="1" lang="fr-FR" sz="2300" u="none" cap="none" strike="noStrike">
                  <a:solidFill>
                    <a:schemeClr val="lt1"/>
                  </a:solidFill>
                  <a:latin typeface="Calibri"/>
                  <a:ea typeface="Calibri"/>
                  <a:cs typeface="Calibri"/>
                  <a:sym typeface="Calibri"/>
                </a:rPr>
                <a:t>Machines virtuelles</a:t>
              </a:r>
              <a:endParaRPr b="0" i="0" sz="2300" u="none" cap="none" strike="noStrike">
                <a:solidFill>
                  <a:srgbClr val="000000"/>
                </a:solidFill>
                <a:latin typeface="Arial"/>
                <a:ea typeface="Arial"/>
                <a:cs typeface="Arial"/>
                <a:sym typeface="Arial"/>
              </a:endParaRPr>
            </a:p>
          </p:txBody>
        </p:sp>
        <p:sp>
          <p:nvSpPr>
            <p:cNvPr id="148" name="Google Shape;148;p3"/>
            <p:cNvSpPr/>
            <p:nvPr/>
          </p:nvSpPr>
          <p:spPr>
            <a:xfrm>
              <a:off x="-2898464" y="3860717"/>
              <a:ext cx="2755727" cy="1762652"/>
            </a:xfrm>
            <a:prstGeom prst="roundRect">
              <a:avLst>
                <a:gd fmla="val 10000" name="adj"/>
              </a:avLst>
            </a:prstGeom>
            <a:gradFill>
              <a:gsLst>
                <a:gs pos="0">
                  <a:srgbClr val="466B51"/>
                </a:gs>
                <a:gs pos="80000">
                  <a:srgbClr val="5D8D6A"/>
                </a:gs>
                <a:gs pos="100000">
                  <a:srgbClr val="5D8F69"/>
                </a:gs>
              </a:gsLst>
              <a:lin ang="16200000" scaled="0"/>
            </a:gradFill>
            <a:ln>
              <a:noFill/>
            </a:ln>
            <a:effectLst>
              <a:outerShdw blurRad="63500" rotWithShape="0" dir="8100000" dist="38100">
                <a:srgbClr val="000000">
                  <a:alpha val="4392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300"/>
                <a:buFont typeface="Arial"/>
                <a:buNone/>
              </a:pPr>
              <a:r>
                <a:t/>
              </a:r>
              <a:endParaRPr b="0" i="0" sz="2300" u="none" cap="none" strike="noStrike">
                <a:solidFill>
                  <a:srgbClr val="000000"/>
                </a:solidFill>
                <a:latin typeface="Arial"/>
                <a:ea typeface="Arial"/>
                <a:cs typeface="Arial"/>
                <a:sym typeface="Arial"/>
              </a:endParaRPr>
            </a:p>
          </p:txBody>
        </p:sp>
        <p:sp>
          <p:nvSpPr>
            <p:cNvPr id="149" name="Google Shape;149;p3"/>
            <p:cNvSpPr txBox="1"/>
            <p:nvPr/>
          </p:nvSpPr>
          <p:spPr>
            <a:xfrm>
              <a:off x="-2811599" y="3928647"/>
              <a:ext cx="2386460" cy="1492979"/>
            </a:xfrm>
            <a:prstGeom prst="rect">
              <a:avLst/>
            </a:prstGeom>
            <a:noFill/>
            <a:ln>
              <a:noFill/>
            </a:ln>
          </p:spPr>
          <p:txBody>
            <a:bodyPr anchorCtr="0" anchor="ctr" bIns="30475" lIns="40625" spcFirstLastPara="1" rIns="40625" wrap="square" tIns="30475">
              <a:noAutofit/>
            </a:bodyPr>
            <a:lstStyle/>
            <a:p>
              <a:pPr indent="0" lvl="0" marL="0" marR="0" rtl="0" algn="ctr">
                <a:lnSpc>
                  <a:spcPct val="90000"/>
                </a:lnSpc>
                <a:spcBef>
                  <a:spcPts val="0"/>
                </a:spcBef>
                <a:spcAft>
                  <a:spcPts val="0"/>
                </a:spcAft>
                <a:buClr>
                  <a:srgbClr val="FFFF00"/>
                </a:buClr>
                <a:buSzPts val="1600"/>
                <a:buFont typeface="Calibri"/>
                <a:buNone/>
              </a:pPr>
              <a:r>
                <a:rPr b="0" i="1" lang="fr-FR" sz="2300" u="sng" cap="none" strike="noStrike">
                  <a:solidFill>
                    <a:srgbClr val="FFFF00"/>
                  </a:solidFill>
                  <a:latin typeface="Calibri"/>
                  <a:ea typeface="Calibri"/>
                  <a:cs typeface="Calibri"/>
                  <a:sym typeface="Calibri"/>
                </a:rPr>
                <a:t>Systèmes informatiques  :</a:t>
              </a:r>
              <a:endParaRPr b="0" i="0" sz="2300" u="none" cap="none" strike="noStrike">
                <a:solidFill>
                  <a:srgbClr val="000000"/>
                </a:solidFill>
                <a:latin typeface="Arial"/>
                <a:ea typeface="Arial"/>
                <a:cs typeface="Arial"/>
                <a:sym typeface="Arial"/>
              </a:endParaRPr>
            </a:p>
            <a:p>
              <a:pPr indent="0" lvl="0" marL="0" marR="0" rtl="0" algn="ctr">
                <a:lnSpc>
                  <a:spcPct val="90000"/>
                </a:lnSpc>
                <a:spcBef>
                  <a:spcPts val="560"/>
                </a:spcBef>
                <a:spcAft>
                  <a:spcPts val="0"/>
                </a:spcAft>
                <a:buClr>
                  <a:schemeClr val="lt1"/>
                </a:buClr>
                <a:buSzPts val="1800"/>
                <a:buFont typeface="Calibri"/>
                <a:buNone/>
              </a:pPr>
              <a:r>
                <a:rPr b="0" i="1" lang="fr-FR" sz="2300" u="none" cap="none" strike="noStrike">
                  <a:solidFill>
                    <a:schemeClr val="lt1"/>
                  </a:solidFill>
                  <a:latin typeface="Calibri"/>
                  <a:ea typeface="Calibri"/>
                  <a:cs typeface="Calibri"/>
                  <a:sym typeface="Calibri"/>
                </a:rPr>
                <a:t>PC,   Tablettes, Smartphones, Systèmes embarqués </a:t>
              </a:r>
              <a:r>
                <a:rPr b="0" i="0" lang="fr-FR" sz="2300" u="none" cap="none" strike="noStrike">
                  <a:solidFill>
                    <a:schemeClr val="lt1"/>
                  </a:solidFill>
                  <a:latin typeface="Calibri"/>
                  <a:ea typeface="Calibri"/>
                  <a:cs typeface="Calibri"/>
                  <a:sym typeface="Calibri"/>
                </a:rPr>
                <a:t>( Raspberry Pi,  Arduino, robots,  automates, … )</a:t>
              </a:r>
              <a:endParaRPr b="0" i="0" sz="2300" u="none" cap="none" strike="noStrike">
                <a:solidFill>
                  <a:schemeClr val="lt1"/>
                </a:solidFill>
                <a:latin typeface="Calibri"/>
                <a:ea typeface="Calibri"/>
                <a:cs typeface="Calibri"/>
                <a:sym typeface="Calibri"/>
              </a:endParaRPr>
            </a:p>
          </p:txBody>
        </p:sp>
        <p:sp>
          <p:nvSpPr>
            <p:cNvPr id="150" name="Google Shape;150;p3"/>
            <p:cNvSpPr/>
            <p:nvPr/>
          </p:nvSpPr>
          <p:spPr>
            <a:xfrm>
              <a:off x="270420" y="3905663"/>
              <a:ext cx="2359149" cy="902920"/>
            </a:xfrm>
            <a:prstGeom prst="roundRect">
              <a:avLst>
                <a:gd fmla="val 10000" name="adj"/>
              </a:avLst>
            </a:prstGeom>
            <a:gradFill>
              <a:gsLst>
                <a:gs pos="0">
                  <a:srgbClr val="48575B"/>
                </a:gs>
                <a:gs pos="80000">
                  <a:srgbClr val="5F7377"/>
                </a:gs>
                <a:gs pos="100000">
                  <a:srgbClr val="5F7478"/>
                </a:gs>
              </a:gsLst>
              <a:lin ang="16200000" scaled="0"/>
            </a:gradFill>
            <a:ln>
              <a:noFill/>
            </a:ln>
            <a:effectLst>
              <a:outerShdw blurRad="63500" rotWithShape="0" dir="8100000" dist="38100">
                <a:srgbClr val="000000">
                  <a:alpha val="4392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300"/>
                <a:buFont typeface="Arial"/>
                <a:buNone/>
              </a:pPr>
              <a:r>
                <a:t/>
              </a:r>
              <a:endParaRPr b="0" i="0" sz="2300" u="none" cap="none" strike="noStrike">
                <a:solidFill>
                  <a:srgbClr val="000000"/>
                </a:solidFill>
                <a:latin typeface="Arial"/>
                <a:ea typeface="Arial"/>
                <a:cs typeface="Arial"/>
                <a:sym typeface="Arial"/>
              </a:endParaRPr>
            </a:p>
          </p:txBody>
        </p:sp>
        <p:sp>
          <p:nvSpPr>
            <p:cNvPr id="151" name="Google Shape;151;p3"/>
            <p:cNvSpPr txBox="1"/>
            <p:nvPr/>
          </p:nvSpPr>
          <p:spPr>
            <a:xfrm>
              <a:off x="296866" y="3932109"/>
              <a:ext cx="2306257" cy="850028"/>
            </a:xfrm>
            <a:prstGeom prst="rect">
              <a:avLst/>
            </a:prstGeom>
            <a:noFill/>
            <a:ln>
              <a:noFill/>
            </a:ln>
          </p:spPr>
          <p:txBody>
            <a:bodyPr anchorCtr="0" anchor="ctr" bIns="30475" lIns="40625" spcFirstLastPara="1" rIns="40625" wrap="square" tIns="30475">
              <a:noAutofit/>
            </a:bodyPr>
            <a:lstStyle/>
            <a:p>
              <a:pPr indent="0" lvl="0" marL="0" marR="0" rtl="0" algn="ctr">
                <a:lnSpc>
                  <a:spcPct val="90000"/>
                </a:lnSpc>
                <a:spcBef>
                  <a:spcPts val="0"/>
                </a:spcBef>
                <a:spcAft>
                  <a:spcPts val="0"/>
                </a:spcAft>
                <a:buClr>
                  <a:srgbClr val="FFFF00"/>
                </a:buClr>
                <a:buSzPts val="1600"/>
                <a:buFont typeface="Calibri"/>
                <a:buNone/>
              </a:pPr>
              <a:r>
                <a:rPr b="0" i="1" lang="fr-FR" sz="2300" u="sng" cap="none" strike="noStrike">
                  <a:solidFill>
                    <a:srgbClr val="FFFF00"/>
                  </a:solidFill>
                  <a:latin typeface="Calibri"/>
                  <a:ea typeface="Calibri"/>
                  <a:cs typeface="Calibri"/>
                  <a:sym typeface="Calibri"/>
                </a:rPr>
                <a:t>Pilotage de systèmes :</a:t>
              </a:r>
              <a:endParaRPr b="0" i="0" sz="2300" u="none" cap="none" strike="noStrike">
                <a:solidFill>
                  <a:srgbClr val="000000"/>
                </a:solidFill>
                <a:latin typeface="Arial"/>
                <a:ea typeface="Arial"/>
                <a:cs typeface="Arial"/>
                <a:sym typeface="Arial"/>
              </a:endParaRPr>
            </a:p>
            <a:p>
              <a:pPr indent="0" lvl="0" marL="0" marR="0" rtl="0" algn="ctr">
                <a:lnSpc>
                  <a:spcPct val="90000"/>
                </a:lnSpc>
                <a:spcBef>
                  <a:spcPts val="560"/>
                </a:spcBef>
                <a:spcAft>
                  <a:spcPts val="0"/>
                </a:spcAft>
                <a:buClr>
                  <a:schemeClr val="lt1"/>
                </a:buClr>
                <a:buSzPts val="1800"/>
                <a:buFont typeface="Calibri"/>
                <a:buNone/>
              </a:pPr>
              <a:r>
                <a:rPr b="0" i="0" lang="fr-FR" sz="2300" u="none" cap="none" strike="noStrike">
                  <a:solidFill>
                    <a:schemeClr val="lt1"/>
                  </a:solidFill>
                  <a:latin typeface="Calibri"/>
                  <a:ea typeface="Calibri"/>
                  <a:cs typeface="Calibri"/>
                  <a:sym typeface="Calibri"/>
                </a:rPr>
                <a:t>Capteurs,  Actionneurs, Protocoles</a:t>
              </a:r>
              <a:endParaRPr b="0" i="1" sz="2300" u="none" cap="none" strike="noStrike">
                <a:solidFill>
                  <a:schemeClr val="lt1"/>
                </a:solidFill>
                <a:latin typeface="Calibri"/>
                <a:ea typeface="Calibri"/>
                <a:cs typeface="Calibri"/>
                <a:sym typeface="Calibri"/>
              </a:endParaRPr>
            </a:p>
          </p:txBody>
        </p:sp>
      </p:grpSp>
      <p:sp>
        <p:nvSpPr>
          <p:cNvPr descr="data:image/jpeg;base64,/9j/4AAQSkZJRgABAQAAAQABAAD/2wCEAAkGBxQTEBUUEBQWFRQUFxQWFxgVFRUVGBQUFBQXGBUXHBcaHCggGBolGxUXITEhJSkrLi4uGB8/ODMtNygtLisBCgoKDg0OGhAQGywkHyUsLDQsNCwsLSwwLC0sNCwsLC8sMCwsMCwsLTAsLCw0LCwsLCwsLC80LC0sLCwsLCwsLP/AABEIALUBFwMBIgACEQEDEQH/xAAcAAABBAMBAAAAAAAAAAAAAAAABAUGBwIDCAH/xABIEAABAwEFBAcFBQYEAwkAAAABAAIDEQQFEiExBkFRYQcTInGBkaEyQlJysRQjgrLRM0OSs8HwFWLC8XOi4RZEU2OTlKOk0v/EABoBAQADAQEBAAAAAAAAAAAAAAABAgMEBQb/xAAsEQACAgEEAgADCAMAAAAAAAAAAQIDEQQSEzEhQSJR8AVhcYGhscHRFDJC/9oADAMBAAIRAxEAPwCyttdsWXe1hfE+UPPaLC0CJtQMTid1Tu4FIYOkizupSN5r8MlmP5pgfRedJN2tkheTqYnADOjsNS5uWhIdlzXOk8JY4tdq0lp72mhUg6dj21sxGfWjuidJ/KxJVFtVZXCvWFv/ABI5Yv5jAuV2yEaEjuJSiK8pm+zK8dzimAdTQ7R2N5oy1WdxGoE0ZI7xiqE4xStcKtcHDkQfouU2bSWofv3kczX6rIbRzVq4ROI3uhjJ86VTAOrULmKDbi0N0oPkfLF/LcE5WbpMtDf/ABP/AHErv5hcmAdFoVC2fpanHtPm/wDrEfygfVOcPTC7eR+Kzl35ZW/RMAudCqqz9L7Pe6s97ZYv/wBpxsvSrA72hEPlncT/AM0TfqmAWIhQ2DpGszj7D+8SWYj+cD6Jxj2zspGZkHdFJJ/LDlGASFCaY9pbMf3ob87Xx/nAW+G+7M/2LRC75ZWH6FAL0LFjwRUEEcjVZIAQhCAEIQgBCEIAQhCAEIQgBCEIAQhCAEIQgBCEIBs2hsfWwOG8Zj6H0JPgudOkC7OptZINWyAOB/zNAa4d+i6dIVN9Kly1gc4DtQOr3t31725+KlEFPrOKmIY64ajFhoDhrnSoIrTksV4gHqWw2TF93O4g4aYgGEdpwe4lwDchgIbUE9rMUAOE12QBuIWtpFWggR1cAXFpcBiq5ooD8VDXCMqsrI6voX4BSoqKgnhnkN+qcYLlkc1xbNCcIrk7nSmbRz76K6g2Vc0uzTb7N1cjmBwfhoMTfZJoK4TvHPek69sNkllmELcDXuD8OM4Q4tYXBoPF1KDiSNEiFsPAeqbGSpJ+RYhb47BObMbS2LFCHFrnNcCWka4mjMDmvLDYppo3yRQveyP2i2hI092tTqNAVWXwrMvAUkzShY2ZzpATHHI4NpiLWFwbXStK0rQ+SwM4BINQW1xAtNW0NDXLLNCTbRbI5SNCR3EpN9pbx88lkJm/EPMIB1gvKVvsyvHc4pazaG1DIzPPea/VMMcg4hKAVAH2LaOYGp6sniYmE+dE52fbe0N0NPlfLH+RwUTaVsYUBPbN0i2hvx/+q9358SdLN0mS+8ZP/gI9IwfVVqxy3xuQkteDpNJ1p4wk/SQJzg6RmHUMPfjZ/Ryp2NyVRvQF0QbcxO1wfhkJ/MxqXRbVwu0Dv4ov6PqqTjelLHoC7mX7Cd7v4Hn8oISuz26N+TXZ8CCD5HNUdHMRoT5pVHbnilHuBBBGZyINQfNAXehN2z96C02dkg1OTwPdeMnDu3jkQnFQAQhCAEIQgBCEIAQhCAFGdrbAH1qMpGlp7x/Ugj+FSZI72hxRHi3tDw18aVHiiByhedjMMz4jqxxb4e6fKiTKddK114LQ2YDKQYXfO3MeYr5KCKxAosEbXSAPrQ8M81N7muazuphkbi4O7J9VAo3kEEaggjvCsCysikY1wFMQB4jNejocSTXtHkfaeY4fpme0ew7pGB0NGyszaTVtRwqB4g/qq7vG454amWNwHxDtN8XNqB4q1LLLNF+ykOH4a4m/wmo9EqN4Rv8A2sfVvOroycJ72mpHhXwXTZp1J5Zw0a2dax2il47TI1jo2vcGPoXNB7LiAQCRpWhIrzSu5r8tNlxizSFgkpiGFjwcNaGj2mhzOYU6vrZOGWroS1rv8tGgnm0HD5EFQm8bqkhdhlbTgdx7iuWzTteGepTrIWddiWw3lJCZCwj70YXgtGE9sPBAFMJDmggilFjFb3C0NnwtLmlpLTiwvwgAh1HVIdTPPOpXnVLwwqnEdPKaLxtb55XSymr35uNAKmlK0GQyA0SXAnB0NcwtBjVHVgurciXAs4jRbTGvMCrxlt5sbI7ifMrey0O+I+aTxrcAq7CdwqZa38fQJTHbXcvJIGhbmKNg3D9dsc0rZHRta7qg0uGeIhxI7Ld9KEnl4JVEyXcxp4UkZnrz5KOtCUMUbBuJAZXtIa9hBNKCutdEpErgaFjgRTdxrT6HyUfjcl7bdJWvWPrpXE6tOFaqNg3DsLUBqCO8LfHNUVCaobwkGkjvEk+h7h5LZHaiXEuNSd/NQ4YCkWB0d331Vo6l57E1AOUo9nzHZ78KtNc6MnIIINCMwRqCNCrz2TvoWuyslyxjsyAbpG69wOThycFmXHhCEIAQhCAEIQgBCEIAQhCArLpKuXrLLKxoq5naZ3toW+YoD3lUQuqtorHibioSKEOpw3Hu1qe7cDTmnaawdTapGD2a4m/K/MeANR4KxA1KWbH2nEx0Z1Yaj5Xf9a+aiacbgtfV2hhOhOE9zsvrQ+C301nHamc2sq5KWvfaLHjjWbqbwtrjQJO9y94+SNT7M06GnesHWI0oaOadWuGJp8CsitjHEKfD7LZkumMF57INkaXWXsvGZjJqCBqW/p/uoa+NzSQ4UI1B3K243E0I1G/floaps2puhlpb1jGhtob7VBQSjjTcefHvywnWl5R26fWP/WZWwaDyWEtnS91moaEEEZEcCsmRbiqcefDPQ5cdDMYliY05y2fNbbI0msRya/LMDJ5pgdXcKgA8i7isZV4N42pjL1a2sCerWAXNa9rWxuYyhDGh0ZDQ1xqBidR4dUGtc99CNJxB/ViOIYSQQ/q83DJ1ZXUIzBpRwp6rPYa7vvG8NWxoTvJZ2txsa2NxDyQ6RwGKN7eyWvLmghpacxrirom58JaSHChG4+Y9M1VRyN2AYtrVJodjnSWKK0wPxufixRkUoWuIo11czQA0NNVHCwgkOBBGRByIKcZSN0ZZSN0LapQ1nNarGKkhKOrPBXVOVkh2+cHo5rY1yebq2fklaCBQc8knve5XwYS4dl2/g4at/r3KvEOZCUSqYdGe0HUWvqnmkdoozk2T92fGpb4jgoO7LNYdZzXDbDZLB21z3RydRoUd2D2g+2WNj3H71n3cvztA7X4gQ7xPBSJZFwQhCAEIQgBCEIAQhCAFSvTrcYa+K0sFA7sPoKa6Hzp4uKupR3b+5xarBNHvDS5vIjf4a+AUoHLq8IWT2kEgihBII4EZEeaxQguzZW+orRY4jMwOcG4HmmeNmTjlmK0r4pbabngcKxuc08iHDyOfqq56N7eGySQuNA8dY2vxNycO8tp/AppJaGt9kYj5BezpnvgmmfLayDqulH16/Bmw3A/3XtPeC39R6o/wSUatHmD9ElNvm3PI5DT1WTbxmHveYC6vjRyNZFbLDh1cB4O/RKXXScnac9xH6JCy9X++ARyyUju+242tFctB+h5rOyU0iIxWfJEr/wBkOtIkiLWuPtA1z4HIa7lG5tm3M1zPIGiuQ2Hkmu3WfcW5rGu7Pg6pynBeCnbTd9CQUlNk4hTi8buBe4jifqmx93U3LqwiI3sY22cvccYYWuJcS4ltHYczUeyXU7iacqe2m7XOeXu6lzXvqcLx2SWuo3FXE0bqnKoFa73yOykHJbJLkEgrGKO3t4/Lz5KjrXZsta14ZH5LpcGsBjowYjUzsLj1haMi0ZAFumE6urySWuz1LWhuERtw5uD69pzq1AHxUpTcp1s1cAIMr2g4ThaCKjFvJB4fU8ksvm4GyNDqBriMnAAVINKOA1HPUeiooLJZ6/zjA2dHVsaA+ySHsy9th+GQDOneB/y81tv242SuIeMMrcsY38MXxDgUxMs7opARVr2OB7i0qwrZELREyaMdotrQbx7ze8GtPHkrYUXh9Mzss+LdHsqq03Y+F9HZHdwcOIO8LZ1RFCN6nRYyRmCRocOBNCDxa7cV7YtmY6DtOIrXCQKjx3jmpxsNY6lTXnsWbOmlmbUaGneVleMXWNdFMKtNCDvbXRw7j9U60bHHRoAaNy23jHjgZLHk5tR5f0oSsIvEsv2Vum3/AK+vJUttsTo3uY8ZjyIOhHIpnmBaSCrcmudlrjpkyVvsnceLTyPpzzUA2nuWSIEvYQ5mvAt41WepqU4vHa/Y7dFq/KUvf7i/ow2j+y20NeaRWikb+DXV+7f4EkdzzwV/LkouXRPRptH9tsLS81mh+6l4ktHZf+JtD34uC8o9kliEIUAEIQgBCEIAQhCAF44VFDvXqEBzH0kXN9lvCVoHZecbfHX+h/Eosrv6drlxQR2lozjOF3yn+6/gVIqSDfd9qMUrJB7jge8e8PEVHirYbQgEZggEHiCKgqn1YOx16B9mEbjR0XZB4s1ZXuGX4V36G3bJx+Z5f2pRuipr0SCi9ASd0qxNoC9PceE4MV0WdnnwHkdU3/aV4bSpK7CwrJeBcxuedPNZzWoOFHjyND5hQu7b1DW4XGlDUHhyTg2+WHfn9VzOhZyiXbNeB3bdUZ9kkciAfpRKG7NMdrRM8V9NCVHatrQqTjb/AMm1Dp/7Qom2OYdHUWpmypYag4kz2vbF59nJaINsZAczUIoajHZpN6V9RZJbewsYMbaDFTIUpUE156LySIOiaN4r4gknI79y22fbCBzAHkVpUg/7Jmte1cWPD1eFtTQ4v9IGncohyPw49GdtVXcZZyvkNV93bXtNHaG74gP6j+9yUbJ2k4HM+Ehw7jr60808wXxE6mKEFp0cHB3iMv6pzsV32Vzi+JuEu1oSOfs1oFrO1xXxRZSuresKS/VfwMF6XYT95GMne0B7rv0OqUXJCW1L86DTh4qQOgbmA4YSKFtCMu/is7rucMBa7MHQ8VjLULZhnRXpm5/D3+g2SWQPFWiveldlhIjLXcapbJAWGjWjDv3HvqhrQ4VaQ4aGm4rF25X3Fv8AHkpeexDYbM1pK33m2J0ZEzQ9pFO6uuYzC1QWZzZHgiowkg7q1Hrqmy2uNDnkfQ8FdR3zzkz5HVDopLaa7Ps1qkiBqwHFGa1rG7NviNDzBTv0abS/Yre0vNIZqRS8ACew/wDC468HOTvt9dvWQ9YB24ak03xn2vLI+BVcFcmoq4549ej39HqOapS9+zr9ChHRJtN9ssIZI6s1mpG+urmU+6f4tFCd5Y5Tdc51ghCEAIQhACEIQAhCEA2bS3aLRZJYnCuJpoOdNPHTxXKdrs5jkcx2rHFp50NK+Oq6/XOnTBcv2e8HPaKMmGId419MvwlSgQVOez9rwTU3PGE9+rf08U2L0GmivCWySkjOyCnFxfsnoth0K8NqTPDacTQ7iPXesjKvcUk1lHgOrDwx0NpWJtSazMsTOpyV4h1+1L0WxM5nRHJVwFaVKhzUVlkOpD59urvWh9sPFO9+bGSwRdYHYqAF41wVFaEgU3jStPVQ58/FZ06qu1PY+g9PteGOrrWtZtScNn9nRao6iTC85Ae6NKVO6tfQ8FH7fG6KRzH6tJB7waH1CV6qucnFPyv4HD7F32vmvJLaeK27N3WLS5wdjyr7AGVBXPI88uRSS/7sfZpCx+6lDlvAIzGWhWnLHdj2dH+DNQ348Dhdd+PiORq06tOh58jzU0ujaJpo5h7xoQoFslYY7RPglcQ0CtGmhJrTWh/shLtpbldY3CSF5Mdd5zbwzGozHmFzS1tKt4ZPz/f19MP7KsnVzR+sfX0i2rDebJaVzPkR4p1NsDmFjH4T7h5jnwKpK4r7Mj2sJAJIFSSNSBuHNSOe3GFwdiq3EW5E5OGoNQN28V0Kpbwq1V7sN9fIirS6tUyujFNLv54RKZX2kuwSNe7FoQS5p8d3jRZSTCE+0Q7eWkhMX/apxcxrXUqaE8qcOJNB4rVe1uxuo4gO1adA8ZZZ6OzGW/wIUq+CuVM/Gf1PPlW5R5Fn8x2vK+peyY5XUIIIqTmP9wk163mWlhqKvYC8bsR17q5HxTAy0Ef3vTNtJfNJQ1pDsLRjoffO7wGEeC7+KMMeCIKdnwvySC22s0OVWn6HcVWN52bq5XNGlat+U6fp4KZ3TerX9kmh4H+80g2su8FmNozZ6t3/AKrDWU8leY9o7vs+3gt2S9/SE3R5tJ9ht7JXGkL/ALubh1biO3+E0d3B3FdNg8Fx6ug+hraX7TYeokNZrLhYanN0J/ZO55AtPyc14Z9EWAhCFABCEIAQhCAEIQgBV7003L11h61oq+A4vw7/AOo/ErCSe8LIJYnxu0e0jzGR80ByGvEuvuwGC0SQuFOrcR4aj0y8EhUkDhds2Rb4j+qVmRM8T6EFKzKvS01mYY+R5+pqxPPzFRkWJkSUyrEyrfec+wUl6x62miSmVYGVRuJ2Fn3Rtl1kNJoJXvawx4ow1wdl7wyI1GRNPFQO92ubK7GwsxEuDT8JJpmNUnueFss7I5H9WxxoXUrTLcOJ0Uk2n2IdAzrIHY2tZ1jwaBzWilTTL4gaLko01dM5Th7LtLwn2atjL9fBI4CPrWEdptWhwFdRiIBzPqsdrZDNJ1kURjjaDXG6PFUZGrWuOmGngVEHSKz3bD2Z9lZgxBxGJkoq8yh4q0kVDHAVGQDTQZlYXypotVrTy89Jv8c/Xn8TSNWVgg9z3nJDKHRkAnskE0aQcqE7hnruUg2nvJ1paBSNlDiditMRq4j3c/7oVD7zs7oZnxP9qNxb3jcfEEHxUmiueyf4dBah1ri95inq8YYZATU4WtBoQYyKnR29dc5xypG9bmoOv0R6x290T2vjNHNNQVLb52sdarGGObAxxHad13aIadOrI7JJHE5KJX1Cxpa+Fr2xuq0tecRZKw0e3FQVFC1wyrR3JSTowvaJkssU8cTg9hkYZIo3kOiaS5oLxlVtTr7nNY3102uNso5cfK/L+vvLVSsrTgnhP+SLx2gtIINCNFKztI+azBkj4g41q5z5MWWQxNoRpoapj22sTYbW4xfspfvGAU7Bdm+PIkdlx0BIoW8U8dGr7PI98M9njlcKzML2hxLWij2UIOJoydTk5Xu47EptZa6FUrKt0YvCfY1f4lWgx4M64s+yRmNATryKeL32jdaIGxSywHDQl7WTYncs20yOZpu8ln0lbPCzlssLGtjrhOAUaWuq6J9KZVFWnmG8Up6IIbLaJJ4LREXzFhfFSR8Zka2nWRZEZ1DXDj2q5BU5a71G5ryuvux9fh7MVplB7SMS3i9vZbMXN4guH1zCSCVWD0qbIQQ2WG2WGJ0cRcWStOLIuP3b6E9kVBblkcTVWHWrqhqNyyZy0+19Di2ZPV3XzUdXMag6OP0J4c1FhKvRKtI34Mp6dSWGLLws/VyFu7UdxTvsLtEbBbo5yT1fsTAb4XkYjTeWkB34eajzpyaVOmQ5L1eXdFKbx0elTJuCz2dhMeCAWkEEAgjMEHQrJVt0I7S9fYzZZD95ZaBtfegP7P8AhoWdwbxVkrE1BCEIAQhCAEIQgBCEICh+nK5ertbLQ0dmYUPzCp/U/iCrJdK9KlyfabukoO3H22+GvhofBc1KSAXpkXi02t1G1ArT6LSue1lLIbkbTKsDKkjXPLMYYS2pFeYFSPJaPtJ4LfniY8LHAyLEyJLacbDnTUiorSo1HgsYXOdva0Dechnp9Co50TwsViWmiltq2gtdps0LHiNwjaWse6eNrqVIo4OcHOIwjXcOZUDke4Eg6g08lh1hUc+Oiyq+Y4TVa4tNKgkGhBFRwIyPgpXs9t/a4YW2aN8AjAcA6ZrjQZuoXA6bhlwUD6w8UYyqStT7Lxhgf9pLyfNPjldE9xa0F0NcO/LPeK08lhdV/TwtdFHMY4pSOsGBsjTkW4sLgdxOmvkmKqFHKsYwTt85JBettxRBgtIlaHYsDYTEMVMOKuEVNOKSXPaxHMyQvdGWEPa5rMdHtIIq2oqNQc02MYa6E+aV2mBmFpjxF1XYhgdQCvZoSTXLXTXeo5fGCdpJL/2ljtYa2ZxowlwMVlZG7E8UcKmY5ZN78I4KPWe3uhm6yzvc0tLsDsg4A1GYzFcJz71uv0RyS47NEY2uawuZQ4Y5KUe1pJqW5VqeKbxZH/D9EVmPBOCQ3ntVJPZxHLPaHuo0EPcwxkNcDuaHUqAQM6FM9gvJ8MjZYXujkYatc0lrhUEGhHEEjxScWJ/D1CyFgfy81CnhYSIaySW8tt5Z43xyyWl7Xiha+2SubXmylHAEAgEajyjXXhZC73cR5n9FkLuPxD1RWNdBxTMPtIWzE74XeSP8N/zen/Vb22Y0piqPlHGup5qVayrrXowax5rRjjQYjlo3iUrDXAlrwWvaaOB1BWt0bjq92dQaUFQRQjIaUWdDixOc5xoBVxrk0Ub5DJJS3CMWmPeyF/usNtitDakNOGRo9+F2UjeZpQjm1q6ns87Xsa9hDmPAc0jRzXCoI5EFcfq8ugzabrbO6xSHt2cYoq6ugcdPwONO5zFmaFpIQhQAQhCAEIQgBCEIDCWMOaWuFQ4EEcQRQrlfbK6TZbdNEdA4ubza4nPzr6LqtU109XJnFamj/I/0oT6fwlSgU+vHtqCDvXqEIEkNjwmodn8oNO6ui8F3N4n0SxCA0yWbEAHOcQNNP0Xkdla3So7iR9FvQhJo+xs4ep/VZCys+ELahCDX9nb8I8lkIm/CPILJCA8DRwC9QhAerxerxACEIQAhCEAL1eIQHqEIQAhCxc8DUgd5QGSctmr6fY7XFaI6kxuqW/Gw5PZ4tJ7jQ7k1skBNAQSdADUnwCXw3PaX+xZrQ/5YJnfRqEnWFgtjJomSxODo5Gte0je1wqD5FCi/RVdk9nuuKO1AtfikcGO1Yx7y5rTwOZNN1abl6oBLkIQgBCEIAQhCAEx7a3OLXYZoaVJaS3jiaMqczmPFPiEBx49haS12rSQe8GhWKuTpK6LZJJnWq7gHF+ckBIbV290ZOWe9ppy4KtBslb8WH7Daqj/yH0/jphPmpAzIUnh6PL0dpYpPxPgZ+aQJws/RPejtYY2fPOzL+DEgIQhWPB0L28+3JZWj/iSuPl1QHqnGHoOnPt2yJvywPd9ZAgKnQrog6DY/3ltkPHBCxn5nOS+DoTsQ9ue1O5YoWj0ir6pkFEIXQ8PRBdg9qOV/zTyj8pCcIOjO62aWRp+d8sn53FMg5oWJlaNSPMLqiDYm7mezYbL4wRk+ZanSz3XAz9nDEz5Y2N+gTIOR4GF+UYLzwYC4+QS+K4bW72LJanfLZpz9GLrMBepkHLkGwt5P9mxTfiDWfncEvs/RdejtbLg5vmg/0vJ9F0ohMg57h6HLyOpszfmmf/piKcYehG1H27VA35WSP+uFXmhQCm7P0Gn95bq/JZ6eplP0ThD0H2b37VaT8ohb9WFWohAV3B0N3cPaNof80tPyNal8HRVdbf8Auxd8087vTHRTVCAjcOwN2t0sNnPzRtf+aqcbLs9ZI/2Vls7Pkhjb9GpzQgMY4w0UaAByFFkhCAEIQgBCEIAQhCAEIQgBCEIAQhCAEIQgBCEIAQhCAEIQgBCEIAQhCAEIQgBCEIAQhCAEIQgBCEIAQhCAEIQgP//Z" id="152" name="Google Shape;152;p3"/>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53" name="Google Shape;153;p3"/>
          <p:cNvPicPr preferRelativeResize="0"/>
          <p:nvPr/>
        </p:nvPicPr>
        <p:blipFill rotWithShape="1">
          <a:blip r:embed="rId4">
            <a:alphaModFix/>
          </a:blip>
          <a:srcRect b="0" l="0" r="0" t="0"/>
          <a:stretch/>
        </p:blipFill>
        <p:spPr>
          <a:xfrm>
            <a:off x="5048403" y="5553094"/>
            <a:ext cx="468312" cy="469900"/>
          </a:xfrm>
          <a:prstGeom prst="rect">
            <a:avLst/>
          </a:prstGeom>
          <a:noFill/>
          <a:ln>
            <a:noFill/>
          </a:ln>
        </p:spPr>
      </p:pic>
      <p:pic>
        <p:nvPicPr>
          <p:cNvPr descr="gnome_network_wireless.png" id="154" name="Google Shape;154;p3"/>
          <p:cNvPicPr preferRelativeResize="0"/>
          <p:nvPr/>
        </p:nvPicPr>
        <p:blipFill rotWithShape="1">
          <a:blip r:embed="rId5">
            <a:alphaModFix/>
          </a:blip>
          <a:srcRect b="0" l="0" r="0" t="0"/>
          <a:stretch/>
        </p:blipFill>
        <p:spPr>
          <a:xfrm>
            <a:off x="1487521" y="5776074"/>
            <a:ext cx="609600" cy="609600"/>
          </a:xfrm>
          <a:prstGeom prst="rect">
            <a:avLst/>
          </a:prstGeom>
          <a:noFill/>
          <a:ln>
            <a:noFill/>
          </a:ln>
        </p:spPr>
      </p:pic>
      <p:pic>
        <p:nvPicPr>
          <p:cNvPr id="155" name="Google Shape;155;p3"/>
          <p:cNvPicPr preferRelativeResize="0"/>
          <p:nvPr/>
        </p:nvPicPr>
        <p:blipFill rotWithShape="1">
          <a:blip r:embed="rId6">
            <a:alphaModFix/>
          </a:blip>
          <a:srcRect b="0" l="0" r="0" t="0"/>
          <a:stretch/>
        </p:blipFill>
        <p:spPr>
          <a:xfrm>
            <a:off x="6156787" y="5163971"/>
            <a:ext cx="2267909" cy="1066892"/>
          </a:xfrm>
          <a:prstGeom prst="rect">
            <a:avLst/>
          </a:prstGeom>
          <a:noFill/>
          <a:ln>
            <a:noFill/>
          </a:ln>
        </p:spPr>
      </p:pic>
    </p:spTree>
  </p:cSld>
  <p:clrMapOvr>
    <a:masterClrMapping/>
  </p:clrMapOvr>
  <mc:AlternateContent>
    <mc:Choice Requires="p14">
      <p:transition spd="slow" p14:dur="20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31"/>
          <p:cNvSpPr txBox="1"/>
          <p:nvPr>
            <p:ph type="title"/>
          </p:nvPr>
        </p:nvSpPr>
        <p:spPr>
          <a:xfrm>
            <a:off x="460375" y="-54124"/>
            <a:ext cx="72390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0000"/>
              </a:buClr>
              <a:buSzPts val="4800"/>
              <a:buFont typeface="Calibri"/>
              <a:buNone/>
            </a:pPr>
            <a:r>
              <a:rPr b="1" i="0" lang="fr-FR" sz="4800">
                <a:solidFill>
                  <a:srgbClr val="000000"/>
                </a:solidFill>
                <a:latin typeface="Calibri"/>
                <a:ea typeface="Calibri"/>
                <a:cs typeface="Calibri"/>
                <a:sym typeface="Calibri"/>
              </a:rPr>
              <a:t>La formation :</a:t>
            </a:r>
            <a:endParaRPr b="1" i="0" sz="4800">
              <a:solidFill>
                <a:srgbClr val="000000"/>
              </a:solidFill>
              <a:latin typeface="Calibri"/>
              <a:ea typeface="Calibri"/>
              <a:cs typeface="Calibri"/>
              <a:sym typeface="Calibri"/>
            </a:endParaRPr>
          </a:p>
        </p:txBody>
      </p:sp>
      <p:grpSp>
        <p:nvGrpSpPr>
          <p:cNvPr id="161" name="Google Shape;161;p31"/>
          <p:cNvGrpSpPr/>
          <p:nvPr/>
        </p:nvGrpSpPr>
        <p:grpSpPr>
          <a:xfrm>
            <a:off x="377428" y="-693173"/>
            <a:ext cx="8707571" cy="8056460"/>
            <a:chOff x="-1996780" y="0"/>
            <a:chExt cx="4423982" cy="6434138"/>
          </a:xfrm>
        </p:grpSpPr>
        <p:sp>
          <p:nvSpPr>
            <p:cNvPr id="162" name="Google Shape;162;p31"/>
            <p:cNvSpPr/>
            <p:nvPr/>
          </p:nvSpPr>
          <p:spPr>
            <a:xfrm>
              <a:off x="0" y="0"/>
              <a:ext cx="2427202" cy="6434138"/>
            </a:xfrm>
            <a:prstGeom prst="rect">
              <a:avLst/>
            </a:prstGeom>
            <a:noFill/>
            <a:ln>
              <a:noFill/>
            </a:ln>
            <a:effectLst>
              <a:outerShdw blurRad="63500" rotWithShape="0" dir="8100000" dist="38100">
                <a:srgbClr val="000000">
                  <a:alpha val="4392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31"/>
            <p:cNvSpPr txBox="1"/>
            <p:nvPr/>
          </p:nvSpPr>
          <p:spPr>
            <a:xfrm>
              <a:off x="0" y="0"/>
              <a:ext cx="2427202" cy="1930241"/>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chemeClr val="dk1"/>
                </a:buClr>
                <a:buSzPts val="800"/>
                <a:buFont typeface="Calibri"/>
                <a:buNone/>
              </a:pPr>
              <a:r>
                <a:t/>
              </a:r>
              <a:endParaRPr b="0" i="0" sz="800" u="none" cap="none" strike="noStrike">
                <a:solidFill>
                  <a:schemeClr val="dk1"/>
                </a:solidFill>
                <a:latin typeface="Calibri"/>
                <a:ea typeface="Calibri"/>
                <a:cs typeface="Calibri"/>
                <a:sym typeface="Calibri"/>
              </a:endParaRPr>
            </a:p>
          </p:txBody>
        </p:sp>
        <p:sp>
          <p:nvSpPr>
            <p:cNvPr id="164" name="Google Shape;164;p31"/>
            <p:cNvSpPr/>
            <p:nvPr/>
          </p:nvSpPr>
          <p:spPr>
            <a:xfrm>
              <a:off x="123768" y="1042533"/>
              <a:ext cx="2183553" cy="1280695"/>
            </a:xfrm>
            <a:prstGeom prst="roundRect">
              <a:avLst>
                <a:gd fmla="val 10000" name="adj"/>
              </a:avLst>
            </a:prstGeom>
            <a:gradFill>
              <a:gsLst>
                <a:gs pos="0">
                  <a:srgbClr val="8A6C48"/>
                </a:gs>
                <a:gs pos="80000">
                  <a:srgbClr val="B78E5E"/>
                </a:gs>
                <a:gs pos="100000">
                  <a:srgbClr val="BA8E5C"/>
                </a:gs>
              </a:gsLst>
              <a:lin ang="16200000" scaled="0"/>
            </a:gradFill>
            <a:ln>
              <a:noFill/>
            </a:ln>
            <a:effectLst>
              <a:outerShdw blurRad="63500" rotWithShape="0" dir="8100000" dist="38100">
                <a:srgbClr val="000000">
                  <a:alpha val="4392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31"/>
            <p:cNvSpPr txBox="1"/>
            <p:nvPr/>
          </p:nvSpPr>
          <p:spPr>
            <a:xfrm>
              <a:off x="161278" y="1080043"/>
              <a:ext cx="2108533" cy="1205675"/>
            </a:xfrm>
            <a:prstGeom prst="rect">
              <a:avLst/>
            </a:prstGeom>
            <a:noFill/>
            <a:ln>
              <a:noFill/>
            </a:ln>
          </p:spPr>
          <p:txBody>
            <a:bodyPr anchorCtr="0" anchor="ctr" bIns="34275" lIns="45700" spcFirstLastPara="1" rIns="45700" wrap="square" tIns="34275">
              <a:noAutofit/>
            </a:bodyPr>
            <a:lstStyle/>
            <a:p>
              <a:pPr indent="0" lvl="0" marL="0" marR="0" rtl="0" algn="ctr">
                <a:lnSpc>
                  <a:spcPct val="90000"/>
                </a:lnSpc>
                <a:spcBef>
                  <a:spcPts val="0"/>
                </a:spcBef>
                <a:spcAft>
                  <a:spcPts val="0"/>
                </a:spcAft>
                <a:buClr>
                  <a:schemeClr val="lt1"/>
                </a:buClr>
                <a:buSzPts val="1800"/>
                <a:buFont typeface="Calibri"/>
                <a:buNone/>
              </a:pPr>
              <a:r>
                <a:rPr b="0" i="1" lang="fr-FR" sz="2400" u="none" cap="none" strike="noStrike">
                  <a:solidFill>
                    <a:schemeClr val="lt1"/>
                  </a:solidFill>
                  <a:latin typeface="Calibri"/>
                  <a:ea typeface="Calibri"/>
                  <a:cs typeface="Calibri"/>
                  <a:sym typeface="Calibri"/>
                </a:rPr>
                <a:t>  </a:t>
              </a:r>
              <a:r>
                <a:rPr b="0" i="1" lang="fr-FR" sz="2400" u="sng" cap="none" strike="noStrike">
                  <a:solidFill>
                    <a:srgbClr val="FFFF00"/>
                  </a:solidFill>
                  <a:latin typeface="Calibri"/>
                  <a:ea typeface="Calibri"/>
                  <a:cs typeface="Calibri"/>
                  <a:sym typeface="Calibri"/>
                </a:rPr>
                <a:t>Réseaux locaux : </a:t>
              </a:r>
              <a:endParaRPr b="0" i="0" sz="24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chemeClr val="lt1"/>
                </a:buClr>
                <a:buSzPts val="1800"/>
                <a:buFont typeface="Calibri"/>
                <a:buNone/>
              </a:pPr>
              <a:r>
                <a:rPr b="0" i="1" lang="fr-FR" sz="2400" u="none" cap="none" strike="noStrike">
                  <a:solidFill>
                    <a:schemeClr val="lt1"/>
                  </a:solidFill>
                  <a:latin typeface="Calibri"/>
                  <a:ea typeface="Calibri"/>
                  <a:cs typeface="Calibri"/>
                  <a:sym typeface="Calibri"/>
                </a:rPr>
                <a:t>Ethernet,   Internet, WiFi,   Bluetooth,  VoIp, Fibre optique, VLAN, Cybersécurité</a:t>
              </a:r>
              <a:endParaRPr b="0" i="1" sz="2400" u="none" cap="none" strike="noStrike">
                <a:solidFill>
                  <a:schemeClr val="lt1"/>
                </a:solidFill>
                <a:latin typeface="Calibri"/>
                <a:ea typeface="Calibri"/>
                <a:cs typeface="Calibri"/>
                <a:sym typeface="Calibri"/>
              </a:endParaRPr>
            </a:p>
          </p:txBody>
        </p:sp>
        <p:sp>
          <p:nvSpPr>
            <p:cNvPr id="166" name="Google Shape;166;p31"/>
            <p:cNvSpPr/>
            <p:nvPr/>
          </p:nvSpPr>
          <p:spPr>
            <a:xfrm>
              <a:off x="-1996780" y="2440846"/>
              <a:ext cx="2183553" cy="844522"/>
            </a:xfrm>
            <a:prstGeom prst="roundRect">
              <a:avLst>
                <a:gd fmla="val 10000" name="adj"/>
              </a:avLst>
            </a:prstGeom>
            <a:gradFill>
              <a:gsLst>
                <a:gs pos="0">
                  <a:srgbClr val="677C45"/>
                </a:gs>
                <a:gs pos="80000">
                  <a:srgbClr val="87A35B"/>
                </a:gs>
                <a:gs pos="100000">
                  <a:srgbClr val="89A55B"/>
                </a:gs>
              </a:gsLst>
              <a:lin ang="16200000" scaled="0"/>
            </a:gradFill>
            <a:ln>
              <a:noFill/>
            </a:ln>
            <a:effectLst>
              <a:outerShdw blurRad="63500" rotWithShape="0" dir="8100000" dist="38100">
                <a:srgbClr val="000000">
                  <a:alpha val="4392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31"/>
            <p:cNvSpPr txBox="1"/>
            <p:nvPr/>
          </p:nvSpPr>
          <p:spPr>
            <a:xfrm>
              <a:off x="-1972045" y="2465580"/>
              <a:ext cx="2134083" cy="795052"/>
            </a:xfrm>
            <a:prstGeom prst="rect">
              <a:avLst/>
            </a:prstGeom>
            <a:noFill/>
            <a:ln>
              <a:noFill/>
            </a:ln>
          </p:spPr>
          <p:txBody>
            <a:bodyPr anchorCtr="0" anchor="ctr" bIns="30475" lIns="40625" spcFirstLastPara="1" rIns="40625" wrap="square" tIns="30475">
              <a:noAutofit/>
            </a:bodyPr>
            <a:lstStyle/>
            <a:p>
              <a:pPr indent="0" lvl="0" marL="0" marR="0" rtl="0" algn="ctr">
                <a:lnSpc>
                  <a:spcPct val="90000"/>
                </a:lnSpc>
                <a:spcBef>
                  <a:spcPts val="0"/>
                </a:spcBef>
                <a:spcAft>
                  <a:spcPts val="0"/>
                </a:spcAft>
                <a:buClr>
                  <a:srgbClr val="FFFF00"/>
                </a:buClr>
                <a:buSzPts val="1600"/>
                <a:buFont typeface="Calibri"/>
                <a:buNone/>
              </a:pPr>
              <a:r>
                <a:rPr b="0" i="1" lang="fr-FR" sz="2400" u="sng" cap="none" strike="noStrike">
                  <a:solidFill>
                    <a:srgbClr val="FFFF00"/>
                  </a:solidFill>
                  <a:latin typeface="Calibri"/>
                  <a:ea typeface="Calibri"/>
                  <a:cs typeface="Calibri"/>
                  <a:sym typeface="Calibri"/>
                </a:rPr>
                <a:t>Technologies web :</a:t>
              </a:r>
              <a:endParaRPr b="0" i="0" sz="2400" u="none" cap="none" strike="noStrike">
                <a:solidFill>
                  <a:srgbClr val="000000"/>
                </a:solidFill>
                <a:latin typeface="Arial"/>
                <a:ea typeface="Arial"/>
                <a:cs typeface="Arial"/>
                <a:sym typeface="Arial"/>
              </a:endParaRPr>
            </a:p>
            <a:p>
              <a:pPr indent="0" lvl="0" marL="0" marR="0" rtl="0" algn="ctr">
                <a:lnSpc>
                  <a:spcPct val="90000"/>
                </a:lnSpc>
                <a:spcBef>
                  <a:spcPts val="560"/>
                </a:spcBef>
                <a:spcAft>
                  <a:spcPts val="0"/>
                </a:spcAft>
                <a:buClr>
                  <a:schemeClr val="lt1"/>
                </a:buClr>
                <a:buSzPts val="1800"/>
                <a:buFont typeface="Calibri"/>
                <a:buNone/>
              </a:pPr>
              <a:r>
                <a:rPr b="0" i="0" lang="fr-FR" sz="2400" u="none" cap="none" strike="noStrike">
                  <a:solidFill>
                    <a:schemeClr val="lt1"/>
                  </a:solidFill>
                  <a:latin typeface="Calibri"/>
                  <a:ea typeface="Calibri"/>
                  <a:cs typeface="Calibri"/>
                  <a:sym typeface="Calibri"/>
                </a:rPr>
                <a:t>Html5, CSS, Php, Javascript, MySQL</a:t>
              </a:r>
              <a:endParaRPr b="0" i="1" sz="2400" u="none" cap="none" strike="noStrike">
                <a:solidFill>
                  <a:schemeClr val="lt1"/>
                </a:solidFill>
                <a:latin typeface="Calibri"/>
                <a:ea typeface="Calibri"/>
                <a:cs typeface="Calibri"/>
                <a:sym typeface="Calibri"/>
              </a:endParaRPr>
            </a:p>
          </p:txBody>
        </p:sp>
        <p:sp>
          <p:nvSpPr>
            <p:cNvPr id="168" name="Google Shape;168;p31"/>
            <p:cNvSpPr/>
            <p:nvPr/>
          </p:nvSpPr>
          <p:spPr>
            <a:xfrm>
              <a:off x="-1978186" y="4445487"/>
              <a:ext cx="2183553" cy="901059"/>
            </a:xfrm>
            <a:prstGeom prst="roundRect">
              <a:avLst>
                <a:gd fmla="val 10000" name="adj"/>
              </a:avLst>
            </a:prstGeom>
            <a:gradFill>
              <a:gsLst>
                <a:gs pos="0">
                  <a:srgbClr val="466B51"/>
                </a:gs>
                <a:gs pos="80000">
                  <a:srgbClr val="5D8D6A"/>
                </a:gs>
                <a:gs pos="100000">
                  <a:srgbClr val="5D8F69"/>
                </a:gs>
              </a:gsLst>
              <a:lin ang="16200000" scaled="0"/>
            </a:gradFill>
            <a:ln>
              <a:noFill/>
            </a:ln>
            <a:effectLst>
              <a:outerShdw blurRad="63500" rotWithShape="0" dir="8100000" dist="38100">
                <a:srgbClr val="000000">
                  <a:alpha val="4392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31"/>
            <p:cNvSpPr txBox="1"/>
            <p:nvPr/>
          </p:nvSpPr>
          <p:spPr>
            <a:xfrm>
              <a:off x="-1951795" y="4389430"/>
              <a:ext cx="2130771" cy="848277"/>
            </a:xfrm>
            <a:prstGeom prst="rect">
              <a:avLst/>
            </a:prstGeom>
            <a:noFill/>
            <a:ln>
              <a:noFill/>
            </a:ln>
          </p:spPr>
          <p:txBody>
            <a:bodyPr anchorCtr="0" anchor="ctr" bIns="30475" lIns="40625" spcFirstLastPara="1" rIns="40625" wrap="square" tIns="30475">
              <a:noAutofit/>
            </a:bodyPr>
            <a:lstStyle/>
            <a:p>
              <a:pPr indent="0" lvl="0" marL="0" marR="0" rtl="0" algn="ctr">
                <a:lnSpc>
                  <a:spcPct val="90000"/>
                </a:lnSpc>
                <a:spcBef>
                  <a:spcPts val="0"/>
                </a:spcBef>
                <a:spcAft>
                  <a:spcPts val="0"/>
                </a:spcAft>
                <a:buClr>
                  <a:srgbClr val="FFFF00"/>
                </a:buClr>
                <a:buSzPts val="1600"/>
                <a:buFont typeface="Calibri"/>
                <a:buNone/>
              </a:pPr>
              <a:r>
                <a:rPr b="0" i="1" lang="fr-FR" sz="2400" u="sng" cap="none" strike="noStrike">
                  <a:solidFill>
                    <a:srgbClr val="FFFF00"/>
                  </a:solidFill>
                  <a:latin typeface="Calibri"/>
                  <a:ea typeface="Calibri"/>
                  <a:cs typeface="Calibri"/>
                  <a:sym typeface="Calibri"/>
                </a:rPr>
                <a:t>Internet des Objets :</a:t>
              </a:r>
              <a:endParaRPr b="0" i="0" sz="2400" u="none" cap="none" strike="noStrike">
                <a:solidFill>
                  <a:srgbClr val="000000"/>
                </a:solidFill>
                <a:latin typeface="Arial"/>
                <a:ea typeface="Arial"/>
                <a:cs typeface="Arial"/>
                <a:sym typeface="Arial"/>
              </a:endParaRPr>
            </a:p>
            <a:p>
              <a:pPr indent="0" lvl="0" marL="0" marR="0" rtl="0" algn="ctr">
                <a:lnSpc>
                  <a:spcPct val="90000"/>
                </a:lnSpc>
                <a:spcBef>
                  <a:spcPts val="560"/>
                </a:spcBef>
                <a:spcAft>
                  <a:spcPts val="0"/>
                </a:spcAft>
                <a:buClr>
                  <a:schemeClr val="lt1"/>
                </a:buClr>
                <a:buSzPts val="1800"/>
                <a:buFont typeface="Calibri"/>
                <a:buNone/>
              </a:pPr>
              <a:r>
                <a:rPr b="0" i="1" lang="fr-FR" sz="2400" u="none" cap="none" strike="noStrike">
                  <a:solidFill>
                    <a:schemeClr val="lt1"/>
                  </a:solidFill>
                  <a:latin typeface="Calibri"/>
                  <a:ea typeface="Calibri"/>
                  <a:cs typeface="Calibri"/>
                  <a:sym typeface="Calibri"/>
                </a:rPr>
                <a:t>LoRa,  Sigfox,  Xbee, ZWave</a:t>
              </a:r>
              <a:endParaRPr b="0" i="0" sz="2400" u="none" cap="none" strike="noStrike">
                <a:solidFill>
                  <a:srgbClr val="000000"/>
                </a:solidFill>
                <a:latin typeface="Arial"/>
                <a:ea typeface="Arial"/>
                <a:cs typeface="Arial"/>
                <a:sym typeface="Arial"/>
              </a:endParaRPr>
            </a:p>
          </p:txBody>
        </p:sp>
        <p:sp>
          <p:nvSpPr>
            <p:cNvPr id="170" name="Google Shape;170;p31"/>
            <p:cNvSpPr/>
            <p:nvPr/>
          </p:nvSpPr>
          <p:spPr>
            <a:xfrm>
              <a:off x="138754" y="3369104"/>
              <a:ext cx="2183553" cy="922716"/>
            </a:xfrm>
            <a:prstGeom prst="roundRect">
              <a:avLst>
                <a:gd fmla="val 10000" name="adj"/>
              </a:avLst>
            </a:prstGeom>
            <a:gradFill>
              <a:gsLst>
                <a:gs pos="0">
                  <a:srgbClr val="48575B"/>
                </a:gs>
                <a:gs pos="80000">
                  <a:srgbClr val="5F7377"/>
                </a:gs>
                <a:gs pos="100000">
                  <a:srgbClr val="5F7478"/>
                </a:gs>
              </a:gsLst>
              <a:lin ang="16200000" scaled="0"/>
            </a:gradFill>
            <a:ln>
              <a:noFill/>
            </a:ln>
            <a:effectLst>
              <a:outerShdw blurRad="63500" rotWithShape="0" dir="8100000" dist="38100">
                <a:srgbClr val="000000">
                  <a:alpha val="4392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31"/>
            <p:cNvSpPr txBox="1"/>
            <p:nvPr/>
          </p:nvSpPr>
          <p:spPr>
            <a:xfrm>
              <a:off x="165779" y="3396128"/>
              <a:ext cx="2129503" cy="868666"/>
            </a:xfrm>
            <a:prstGeom prst="rect">
              <a:avLst/>
            </a:prstGeom>
            <a:noFill/>
            <a:ln>
              <a:noFill/>
            </a:ln>
          </p:spPr>
          <p:txBody>
            <a:bodyPr anchorCtr="0" anchor="ctr" bIns="26650" lIns="35550" spcFirstLastPara="1" rIns="35550" wrap="square" tIns="26650">
              <a:noAutofit/>
            </a:bodyPr>
            <a:lstStyle/>
            <a:p>
              <a:pPr indent="0" lvl="0" marL="0" marR="0" rtl="0" algn="ctr">
                <a:lnSpc>
                  <a:spcPct val="90000"/>
                </a:lnSpc>
                <a:spcBef>
                  <a:spcPts val="0"/>
                </a:spcBef>
                <a:spcAft>
                  <a:spcPts val="0"/>
                </a:spcAft>
                <a:buClr>
                  <a:srgbClr val="FFFF00"/>
                </a:buClr>
                <a:buSzPts val="1400"/>
                <a:buFont typeface="Calibri"/>
                <a:buNone/>
              </a:pPr>
              <a:r>
                <a:rPr b="0" i="1" lang="fr-FR" sz="2400" u="sng" cap="none" strike="noStrike">
                  <a:solidFill>
                    <a:srgbClr val="FFFF00"/>
                  </a:solidFill>
                  <a:latin typeface="Calibri"/>
                  <a:ea typeface="Calibri"/>
                  <a:cs typeface="Calibri"/>
                  <a:sym typeface="Calibri"/>
                </a:rPr>
                <a:t>Codage de l’information :</a:t>
              </a:r>
              <a:endParaRPr b="0" i="0" sz="2400" u="none" cap="none" strike="noStrike">
                <a:solidFill>
                  <a:srgbClr val="000000"/>
                </a:solidFill>
                <a:latin typeface="Arial"/>
                <a:ea typeface="Arial"/>
                <a:cs typeface="Arial"/>
                <a:sym typeface="Arial"/>
              </a:endParaRPr>
            </a:p>
            <a:p>
              <a:pPr indent="0" lvl="0" marL="0" marR="0" rtl="0" algn="ctr">
                <a:lnSpc>
                  <a:spcPct val="90000"/>
                </a:lnSpc>
                <a:spcBef>
                  <a:spcPts val="490"/>
                </a:spcBef>
                <a:spcAft>
                  <a:spcPts val="0"/>
                </a:spcAft>
                <a:buClr>
                  <a:schemeClr val="lt1"/>
                </a:buClr>
                <a:buSzPts val="1400"/>
                <a:buFont typeface="Calibri"/>
                <a:buNone/>
              </a:pPr>
              <a:r>
                <a:rPr b="0" i="1" lang="fr-FR" sz="2400" u="none" cap="none" strike="noStrike">
                  <a:solidFill>
                    <a:schemeClr val="lt1"/>
                  </a:solidFill>
                  <a:latin typeface="Calibri"/>
                  <a:ea typeface="Calibri"/>
                  <a:cs typeface="Calibri"/>
                  <a:sym typeface="Calibri"/>
                </a:rPr>
                <a:t>Vidéos, Données, Images, Sons, Télécommunications</a:t>
              </a:r>
              <a:endParaRPr b="0" i="1" sz="2400" u="none" cap="none" strike="noStrike">
                <a:solidFill>
                  <a:schemeClr val="lt1"/>
                </a:solidFill>
                <a:latin typeface="Calibri"/>
                <a:ea typeface="Calibri"/>
                <a:cs typeface="Calibri"/>
                <a:sym typeface="Calibri"/>
              </a:endParaRPr>
            </a:p>
          </p:txBody>
        </p:sp>
      </p:grpSp>
      <p:sp>
        <p:nvSpPr>
          <p:cNvPr descr="data:image/jpeg;base64,/9j/4AAQSkZJRgABAQAAAQABAAD/2wCEAAkGBxQTEBUUEBQWFRQUFxQWFxgVFRUVGBQUFBQXGBUXHBcaHCggGBolGxUXITEhJSkrLi4uGB8/ODMtNygtLisBCgoKDg0OGhAQGywkHyUsLDQsNCwsLSwwLC0sNCwsLC8sMCwsMCwsLTAsLCw0LCwsLCwsLC80LC0sLCwsLCwsLP/AABEIALUBFwMBIgACEQEDEQH/xAAcAAABBAMBAAAAAAAAAAAAAAAABAUGBwIDCAH/xABIEAABAwEFBAcFBQYEAwkAAAABAAIDEQQFEiExBkFRYQcTInGBkaEyQlJysRQjgrLRM0OSs8HwFWLC8XOi4RZEU2OTlKOk0v/EABoBAQADAQEBAAAAAAAAAAAAAAABAgMEBQb/xAAsEQACAgEEAgADCAMAAAAAAAAAAQIDEQQSEzEhQSJR8AVhcYGhscHRFDJC/9oADAMBAAIRAxEAPwCyttdsWXe1hfE+UPPaLC0CJtQMTid1Tu4FIYOkizupSN5r8MlmP5pgfRedJN2tkheTqYnADOjsNS5uWhIdlzXOk8JY4tdq0lp72mhUg6dj21sxGfWjuidJ/KxJVFtVZXCvWFv/ABI5Yv5jAuV2yEaEjuJSiK8pm+zK8dzimAdTQ7R2N5oy1WdxGoE0ZI7xiqE4xStcKtcHDkQfouU2bSWofv3kczX6rIbRzVq4ROI3uhjJ86VTAOrULmKDbi0N0oPkfLF/LcE5WbpMtDf/ABP/AHErv5hcmAdFoVC2fpanHtPm/wDrEfygfVOcPTC7eR+Kzl35ZW/RMAudCqqz9L7Pe6s97ZYv/wBpxsvSrA72hEPlncT/AM0TfqmAWIhQ2DpGszj7D+8SWYj+cD6Jxj2zspGZkHdFJJ/LDlGASFCaY9pbMf3ob87Xx/nAW+G+7M/2LRC75ZWH6FAL0LFjwRUEEcjVZIAQhCAEIQgBCEIAQhCAEIQgBCEIAQhCAEIQgBCEIBs2hsfWwOG8Zj6H0JPgudOkC7OptZINWyAOB/zNAa4d+i6dIVN9Kly1gc4DtQOr3t31725+KlEFPrOKmIY64ajFhoDhrnSoIrTksV4gHqWw2TF93O4g4aYgGEdpwe4lwDchgIbUE9rMUAOE12QBuIWtpFWggR1cAXFpcBiq5ooD8VDXCMqsrI6voX4BSoqKgnhnkN+qcYLlkc1xbNCcIrk7nSmbRz76K6g2Vc0uzTb7N1cjmBwfhoMTfZJoK4TvHPek69sNkllmELcDXuD8OM4Q4tYXBoPF1KDiSNEiFsPAeqbGSpJ+RYhb47BObMbS2LFCHFrnNcCWka4mjMDmvLDYppo3yRQveyP2i2hI092tTqNAVWXwrMvAUkzShY2ZzpATHHI4NpiLWFwbXStK0rQ+SwM4BINQW1xAtNW0NDXLLNCTbRbI5SNCR3EpN9pbx88lkJm/EPMIB1gvKVvsyvHc4pazaG1DIzPPea/VMMcg4hKAVAH2LaOYGp6sniYmE+dE52fbe0N0NPlfLH+RwUTaVsYUBPbN0i2hvx/+q9358SdLN0mS+8ZP/gI9IwfVVqxy3xuQkteDpNJ1p4wk/SQJzg6RmHUMPfjZ/Ryp2NyVRvQF0QbcxO1wfhkJ/MxqXRbVwu0Dv4ov6PqqTjelLHoC7mX7Cd7v4Hn8oISuz26N+TXZ8CCD5HNUdHMRoT5pVHbnilHuBBBGZyINQfNAXehN2z96C02dkg1OTwPdeMnDu3jkQnFQAQhCAEIQgBCEIAQhCAFGdrbAH1qMpGlp7x/Ugj+FSZI72hxRHi3tDw18aVHiiByhedjMMz4jqxxb4e6fKiTKddK114LQ2YDKQYXfO3MeYr5KCKxAosEbXSAPrQ8M81N7muazuphkbi4O7J9VAo3kEEaggjvCsCysikY1wFMQB4jNejocSTXtHkfaeY4fpme0ew7pGB0NGyszaTVtRwqB4g/qq7vG454amWNwHxDtN8XNqB4q1LLLNF+ykOH4a4m/wmo9EqN4Rv8A2sfVvOroycJ72mpHhXwXTZp1J5Zw0a2dax2il47TI1jo2vcGPoXNB7LiAQCRpWhIrzSu5r8tNlxizSFgkpiGFjwcNaGj2mhzOYU6vrZOGWroS1rv8tGgnm0HD5EFQm8bqkhdhlbTgdx7iuWzTteGepTrIWddiWw3lJCZCwj70YXgtGE9sPBAFMJDmggilFjFb3C0NnwtLmlpLTiwvwgAh1HVIdTPPOpXnVLwwqnEdPKaLxtb55XSymr35uNAKmlK0GQyA0SXAnB0NcwtBjVHVgurciXAs4jRbTGvMCrxlt5sbI7ifMrey0O+I+aTxrcAq7CdwqZa38fQJTHbXcvJIGhbmKNg3D9dsc0rZHRta7qg0uGeIhxI7Ld9KEnl4JVEyXcxp4UkZnrz5KOtCUMUbBuJAZXtIa9hBNKCutdEpErgaFjgRTdxrT6HyUfjcl7bdJWvWPrpXE6tOFaqNg3DsLUBqCO8LfHNUVCaobwkGkjvEk+h7h5LZHaiXEuNSd/NQ4YCkWB0d331Vo6l57E1AOUo9nzHZ78KtNc6MnIIINCMwRqCNCrz2TvoWuyslyxjsyAbpG69wOThycFmXHhCEIAQhCAEIQgBCEIAQhCArLpKuXrLLKxoq5naZ3toW+YoD3lUQuqtorHibioSKEOpw3Hu1qe7cDTmnaawdTapGD2a4m/K/MeANR4KxA1KWbH2nEx0Z1Yaj5Xf9a+aiacbgtfV2hhOhOE9zsvrQ+C301nHamc2sq5KWvfaLHjjWbqbwtrjQJO9y94+SNT7M06GnesHWI0oaOadWuGJp8CsitjHEKfD7LZkumMF57INkaXWXsvGZjJqCBqW/p/uoa+NzSQ4UI1B3K243E0I1G/floaps2puhlpb1jGhtob7VBQSjjTcefHvywnWl5R26fWP/WZWwaDyWEtnS91moaEEEZEcCsmRbiqcefDPQ5cdDMYliY05y2fNbbI0msRya/LMDJ5pgdXcKgA8i7isZV4N42pjL1a2sCerWAXNa9rWxuYyhDGh0ZDQ1xqBidR4dUGtc99CNJxB/ViOIYSQQ/q83DJ1ZXUIzBpRwp6rPYa7vvG8NWxoTvJZ2txsa2NxDyQ6RwGKN7eyWvLmghpacxrirom58JaSHChG4+Y9M1VRyN2AYtrVJodjnSWKK0wPxufixRkUoWuIo11czQA0NNVHCwgkOBBGRByIKcZSN0ZZSN0LapQ1nNarGKkhKOrPBXVOVkh2+cHo5rY1yebq2fklaCBQc8knve5XwYS4dl2/g4at/r3KvEOZCUSqYdGe0HUWvqnmkdoozk2T92fGpb4jgoO7LNYdZzXDbDZLB21z3RydRoUd2D2g+2WNj3H71n3cvztA7X4gQ7xPBSJZFwQhCAEIQgBCEIAQhCAFSvTrcYa+K0sFA7sPoKa6Hzp4uKupR3b+5xarBNHvDS5vIjf4a+AUoHLq8IWT2kEgihBII4EZEeaxQguzZW+orRY4jMwOcG4HmmeNmTjlmK0r4pbabngcKxuc08iHDyOfqq56N7eGySQuNA8dY2vxNycO8tp/AppJaGt9kYj5BezpnvgmmfLayDqulH16/Bmw3A/3XtPeC39R6o/wSUatHmD9ElNvm3PI5DT1WTbxmHveYC6vjRyNZFbLDh1cB4O/RKXXScnac9xH6JCy9X++ARyyUju+242tFctB+h5rOyU0iIxWfJEr/wBkOtIkiLWuPtA1z4HIa7lG5tm3M1zPIGiuQ2Hkmu3WfcW5rGu7Pg6pynBeCnbTd9CQUlNk4hTi8buBe4jifqmx93U3LqwiI3sY22cvccYYWuJcS4ltHYczUeyXU7iacqe2m7XOeXu6lzXvqcLx2SWuo3FXE0bqnKoFa73yOykHJbJLkEgrGKO3t4/Lz5KjrXZsta14ZH5LpcGsBjowYjUzsLj1haMi0ZAFumE6urySWuz1LWhuERtw5uD69pzq1AHxUpTcp1s1cAIMr2g4ThaCKjFvJB4fU8ksvm4GyNDqBriMnAAVINKOA1HPUeiooLJZ6/zjA2dHVsaA+ySHsy9th+GQDOneB/y81tv242SuIeMMrcsY38MXxDgUxMs7opARVr2OB7i0qwrZELREyaMdotrQbx7ze8GtPHkrYUXh9Mzss+LdHsqq03Y+F9HZHdwcOIO8LZ1RFCN6nRYyRmCRocOBNCDxa7cV7YtmY6DtOIrXCQKjx3jmpxsNY6lTXnsWbOmlmbUaGneVleMXWNdFMKtNCDvbXRw7j9U60bHHRoAaNy23jHjgZLHk5tR5f0oSsIvEsv2Vum3/AK+vJUttsTo3uY8ZjyIOhHIpnmBaSCrcmudlrjpkyVvsnceLTyPpzzUA2nuWSIEvYQ5mvAt41WepqU4vHa/Y7dFq/KUvf7i/ow2j+y20NeaRWikb+DXV+7f4EkdzzwV/LkouXRPRptH9tsLS81mh+6l4ktHZf+JtD34uC8o9kliEIUAEIQgBCEIAQhCAF44VFDvXqEBzH0kXN9lvCVoHZecbfHX+h/Eosrv6drlxQR2lozjOF3yn+6/gVIqSDfd9qMUrJB7jge8e8PEVHirYbQgEZggEHiCKgqn1YOx16B9mEbjR0XZB4s1ZXuGX4V36G3bJx+Z5f2pRuipr0SCi9ASd0qxNoC9PceE4MV0WdnnwHkdU3/aV4bSpK7CwrJeBcxuedPNZzWoOFHjyND5hQu7b1DW4XGlDUHhyTg2+WHfn9VzOhZyiXbNeB3bdUZ9kkciAfpRKG7NMdrRM8V9NCVHatrQqTjb/AMm1Dp/7Qom2OYdHUWpmypYag4kz2vbF59nJaINsZAczUIoajHZpN6V9RZJbewsYMbaDFTIUpUE156LySIOiaN4r4gknI79y22fbCBzAHkVpUg/7Jmte1cWPD1eFtTQ4v9IGncohyPw49GdtVXcZZyvkNV93bXtNHaG74gP6j+9yUbJ2k4HM+Ehw7jr60808wXxE6mKEFp0cHB3iMv6pzsV32Vzi+JuEu1oSOfs1oFrO1xXxRZSuresKS/VfwMF6XYT95GMne0B7rv0OqUXJCW1L86DTh4qQOgbmA4YSKFtCMu/is7rucMBa7MHQ8VjLULZhnRXpm5/D3+g2SWQPFWiveldlhIjLXcapbJAWGjWjDv3HvqhrQ4VaQ4aGm4rF25X3Fv8AHkpeexDYbM1pK33m2J0ZEzQ9pFO6uuYzC1QWZzZHgiowkg7q1Hrqmy2uNDnkfQ8FdR3zzkz5HVDopLaa7Ps1qkiBqwHFGa1rG7NviNDzBTv0abS/Yre0vNIZqRS8ACew/wDC468HOTvt9dvWQ9YB24ak03xn2vLI+BVcFcmoq4549ej39HqOapS9+zr9ChHRJtN9ssIZI6s1mpG+urmU+6f4tFCd5Y5Tdc51ghCEAIQhACEIQAhCEA2bS3aLRZJYnCuJpoOdNPHTxXKdrs5jkcx2rHFp50NK+Oq6/XOnTBcv2e8HPaKMmGId419MvwlSgQVOez9rwTU3PGE9+rf08U2L0GmivCWySkjOyCnFxfsnoth0K8NqTPDacTQ7iPXesjKvcUk1lHgOrDwx0NpWJtSazMsTOpyV4h1+1L0WxM5nRHJVwFaVKhzUVlkOpD59urvWh9sPFO9+bGSwRdYHYqAF41wVFaEgU3jStPVQ58/FZ06qu1PY+g9PteGOrrWtZtScNn9nRao6iTC85Ae6NKVO6tfQ8FH7fG6KRzH6tJB7waH1CV6qucnFPyv4HD7F32vmvJLaeK27N3WLS5wdjyr7AGVBXPI88uRSS/7sfZpCx+6lDlvAIzGWhWnLHdj2dH+DNQ348Dhdd+PiORq06tOh58jzU0ujaJpo5h7xoQoFslYY7RPglcQ0CtGmhJrTWh/shLtpbldY3CSF5Mdd5zbwzGozHmFzS1tKt4ZPz/f19MP7KsnVzR+sfX0i2rDebJaVzPkR4p1NsDmFjH4T7h5jnwKpK4r7Mj2sJAJIFSSNSBuHNSOe3GFwdiq3EW5E5OGoNQN28V0Kpbwq1V7sN9fIirS6tUyujFNLv54RKZX2kuwSNe7FoQS5p8d3jRZSTCE+0Q7eWkhMX/apxcxrXUqaE8qcOJNB4rVe1uxuo4gO1adA8ZZZ6OzGW/wIUq+CuVM/Gf1PPlW5R5Fn8x2vK+peyY5XUIIIqTmP9wk163mWlhqKvYC8bsR17q5HxTAy0Ef3vTNtJfNJQ1pDsLRjoffO7wGEeC7+KMMeCIKdnwvySC22s0OVWn6HcVWN52bq5XNGlat+U6fp4KZ3TerX9kmh4H+80g2su8FmNozZ6t3/AKrDWU8leY9o7vs+3gt2S9/SE3R5tJ9ht7JXGkL/ALubh1biO3+E0d3B3FdNg8Fx6ug+hraX7TYeokNZrLhYanN0J/ZO55AtPyc14Z9EWAhCFABCEIAQhCAEIQgBV7003L11h61oq+A4vw7/AOo/ErCSe8LIJYnxu0e0jzGR80ByGvEuvuwGC0SQuFOrcR4aj0y8EhUkDhds2Rb4j+qVmRM8T6EFKzKvS01mYY+R5+pqxPPzFRkWJkSUyrEyrfec+wUl6x62miSmVYGVRuJ2Fn3Rtl1kNJoJXvawx4ow1wdl7wyI1GRNPFQO92ubK7GwsxEuDT8JJpmNUnueFss7I5H9WxxoXUrTLcOJ0Uk2n2IdAzrIHY2tZ1jwaBzWilTTL4gaLko01dM5Th7LtLwn2atjL9fBI4CPrWEdptWhwFdRiIBzPqsdrZDNJ1kURjjaDXG6PFUZGrWuOmGngVEHSKz3bD2Z9lZgxBxGJkoq8yh4q0kVDHAVGQDTQZlYXypotVrTy89Jv8c/Xn8TSNWVgg9z3nJDKHRkAnskE0aQcqE7hnruUg2nvJ1paBSNlDiditMRq4j3c/7oVD7zs7oZnxP9qNxb3jcfEEHxUmiueyf4dBah1ri95inq8YYZATU4WtBoQYyKnR29dc5xypG9bmoOv0R6x290T2vjNHNNQVLb52sdarGGObAxxHad13aIadOrI7JJHE5KJX1Cxpa+Fr2xuq0tecRZKw0e3FQVFC1wyrR3JSTowvaJkssU8cTg9hkYZIo3kOiaS5oLxlVtTr7nNY3102uNso5cfK/L+vvLVSsrTgnhP+SLx2gtIINCNFKztI+azBkj4g41q5z5MWWQxNoRpoapj22sTYbW4xfspfvGAU7Bdm+PIkdlx0BIoW8U8dGr7PI98M9njlcKzML2hxLWij2UIOJoydTk5Xu47EptZa6FUrKt0YvCfY1f4lWgx4M64s+yRmNATryKeL32jdaIGxSywHDQl7WTYncs20yOZpu8ln0lbPCzlssLGtjrhOAUaWuq6J9KZVFWnmG8Up6IIbLaJJ4LREXzFhfFSR8Zka2nWRZEZ1DXDj2q5BU5a71G5ryuvux9fh7MVplB7SMS3i9vZbMXN4guH1zCSCVWD0qbIQQ2WG2WGJ0cRcWStOLIuP3b6E9kVBblkcTVWHWrqhqNyyZy0+19Di2ZPV3XzUdXMag6OP0J4c1FhKvRKtI34Mp6dSWGLLws/VyFu7UdxTvsLtEbBbo5yT1fsTAb4XkYjTeWkB34eajzpyaVOmQ5L1eXdFKbx0elTJuCz2dhMeCAWkEEAgjMEHQrJVt0I7S9fYzZZD95ZaBtfegP7P8AhoWdwbxVkrE1BCEIAQhCAEIQgBCEICh+nK5ertbLQ0dmYUPzCp/U/iCrJdK9KlyfabukoO3H22+GvhofBc1KSAXpkXi02t1G1ArT6LSue1lLIbkbTKsDKkjXPLMYYS2pFeYFSPJaPtJ4LfniY8LHAyLEyJLacbDnTUiorSo1HgsYXOdva0Dechnp9Co50TwsViWmiltq2gtdps0LHiNwjaWse6eNrqVIo4OcHOIwjXcOZUDke4Eg6g08lh1hUc+Oiyq+Y4TVa4tNKgkGhBFRwIyPgpXs9t/a4YW2aN8AjAcA6ZrjQZuoXA6bhlwUD6w8UYyqStT7Lxhgf9pLyfNPjldE9xa0F0NcO/LPeK08lhdV/TwtdFHMY4pSOsGBsjTkW4sLgdxOmvkmKqFHKsYwTt85JBettxRBgtIlaHYsDYTEMVMOKuEVNOKSXPaxHMyQvdGWEPa5rMdHtIIq2oqNQc02MYa6E+aV2mBmFpjxF1XYhgdQCvZoSTXLXTXeo5fGCdpJL/2ljtYa2ZxowlwMVlZG7E8UcKmY5ZN78I4KPWe3uhm6yzvc0tLsDsg4A1GYzFcJz71uv0RyS47NEY2uawuZQ4Y5KUe1pJqW5VqeKbxZH/D9EVmPBOCQ3ntVJPZxHLPaHuo0EPcwxkNcDuaHUqAQM6FM9gvJ8MjZYXujkYatc0lrhUEGhHEEjxScWJ/D1CyFgfy81CnhYSIaySW8tt5Z43xyyWl7Xiha+2SubXmylHAEAgEajyjXXhZC73cR5n9FkLuPxD1RWNdBxTMPtIWzE74XeSP8N/zen/Vb22Y0piqPlHGup5qVayrrXowax5rRjjQYjlo3iUrDXAlrwWvaaOB1BWt0bjq92dQaUFQRQjIaUWdDixOc5xoBVxrk0Ub5DJJS3CMWmPeyF/usNtitDakNOGRo9+F2UjeZpQjm1q6ns87Xsa9hDmPAc0jRzXCoI5EFcfq8ugzabrbO6xSHt2cYoq6ugcdPwONO5zFmaFpIQhQAQhCAEIQgBCEIDCWMOaWuFQ4EEcQRQrlfbK6TZbdNEdA4ubza4nPzr6LqtU109XJnFamj/I/0oT6fwlSgU+vHtqCDvXqEIEkNjwmodn8oNO6ui8F3N4n0SxCA0yWbEAHOcQNNP0Xkdla3So7iR9FvQhJo+xs4ep/VZCys+ELahCDX9nb8I8lkIm/CPILJCA8DRwC9QhAerxerxACEIQAhCEAL1eIQHqEIQAhCxc8DUgd5QGSctmr6fY7XFaI6kxuqW/Gw5PZ4tJ7jQ7k1skBNAQSdADUnwCXw3PaX+xZrQ/5YJnfRqEnWFgtjJomSxODo5Gte0je1wqD5FCi/RVdk9nuuKO1AtfikcGO1Yx7y5rTwOZNN1abl6oBLkIQgBCEIAQhCAEx7a3OLXYZoaVJaS3jiaMqczmPFPiEBx49haS12rSQe8GhWKuTpK6LZJJnWq7gHF+ckBIbV290ZOWe9ppy4KtBslb8WH7Daqj/yH0/jphPmpAzIUnh6PL0dpYpPxPgZ+aQJws/RPejtYY2fPOzL+DEgIQhWPB0L28+3JZWj/iSuPl1QHqnGHoOnPt2yJvywPd9ZAgKnQrog6DY/3ltkPHBCxn5nOS+DoTsQ9ue1O5YoWj0ir6pkFEIXQ8PRBdg9qOV/zTyj8pCcIOjO62aWRp+d8sn53FMg5oWJlaNSPMLqiDYm7mezYbL4wRk+ZanSz3XAz9nDEz5Y2N+gTIOR4GF+UYLzwYC4+QS+K4bW72LJanfLZpz9GLrMBepkHLkGwt5P9mxTfiDWfncEvs/RdejtbLg5vmg/0vJ9F0ohMg57h6HLyOpszfmmf/piKcYehG1H27VA35WSP+uFXmhQCm7P0Gn95bq/JZ6eplP0ThD0H2b37VaT8ohb9WFWohAV3B0N3cPaNof80tPyNal8HRVdbf8Auxd8087vTHRTVCAjcOwN2t0sNnPzRtf+aqcbLs9ZI/2Vls7Pkhjb9GpzQgMY4w0UaAByFFkhCAEIQgBCEIAQhCAEIQgBCEIAQhCAEIQgBCEIAQhCAEIQgBCEIAQhCAEIQgBCEIAQhCAEIQgBCEIAQhCAEIQgP//Z" id="172" name="Google Shape;172;p3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mc:AlternateContent>
    <mc:Choice Requires="p14">
      <p:transition spd="slow" p14:dur="20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000"/>
                                        <p:tgtEl>
                                          <p:spTgt spid="1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5"/>
          <p:cNvSpPr txBox="1"/>
          <p:nvPr>
            <p:ph type="title"/>
          </p:nvPr>
        </p:nvSpPr>
        <p:spPr>
          <a:xfrm>
            <a:off x="685800" y="304800"/>
            <a:ext cx="8098668"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0000"/>
              </a:buClr>
              <a:buSzPts val="4800"/>
              <a:buFont typeface="Calibri"/>
              <a:buNone/>
            </a:pPr>
            <a:r>
              <a:rPr b="1" i="0" lang="fr-FR" sz="4800">
                <a:solidFill>
                  <a:srgbClr val="000000"/>
                </a:solidFill>
                <a:latin typeface="Calibri"/>
                <a:ea typeface="Calibri"/>
                <a:cs typeface="Calibri"/>
                <a:sym typeface="Calibri"/>
              </a:rPr>
              <a:t>Déroulement de la formation :</a:t>
            </a:r>
            <a:endParaRPr/>
          </a:p>
        </p:txBody>
      </p:sp>
      <p:grpSp>
        <p:nvGrpSpPr>
          <p:cNvPr id="178" name="Google Shape;178;p5"/>
          <p:cNvGrpSpPr/>
          <p:nvPr/>
        </p:nvGrpSpPr>
        <p:grpSpPr>
          <a:xfrm>
            <a:off x="687029" y="7937"/>
            <a:ext cx="2515588" cy="6405332"/>
            <a:chOff x="1229" y="0"/>
            <a:chExt cx="2515588" cy="6405332"/>
          </a:xfrm>
        </p:grpSpPr>
        <p:sp>
          <p:nvSpPr>
            <p:cNvPr id="179" name="Google Shape;179;p5"/>
            <p:cNvSpPr/>
            <p:nvPr/>
          </p:nvSpPr>
          <p:spPr>
            <a:xfrm>
              <a:off x="1229" y="0"/>
              <a:ext cx="2515588" cy="6405332"/>
            </a:xfrm>
            <a:prstGeom prst="roundRect">
              <a:avLst>
                <a:gd fmla="val 10000" name="adj"/>
              </a:avLst>
            </a:prstGeom>
            <a:noFill/>
            <a:ln>
              <a:noFill/>
            </a:ln>
            <a:effectLst>
              <a:outerShdw blurRad="63500" rotWithShape="0" dir="8100000" dist="38100">
                <a:srgbClr val="000000">
                  <a:alpha val="4392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5"/>
            <p:cNvSpPr txBox="1"/>
            <p:nvPr/>
          </p:nvSpPr>
          <p:spPr>
            <a:xfrm>
              <a:off x="1229" y="0"/>
              <a:ext cx="2515588" cy="1921599"/>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chemeClr val="dk1"/>
                </a:buClr>
                <a:buSzPts val="800"/>
                <a:buFont typeface="Calibri"/>
                <a:buNone/>
              </a:pPr>
              <a:r>
                <a:t/>
              </a:r>
              <a:endParaRPr b="0" i="0" sz="800" u="none" cap="none" strike="noStrike">
                <a:solidFill>
                  <a:schemeClr val="dk1"/>
                </a:solidFill>
                <a:latin typeface="Calibri"/>
                <a:ea typeface="Calibri"/>
                <a:cs typeface="Calibri"/>
                <a:sym typeface="Calibri"/>
              </a:endParaRPr>
            </a:p>
          </p:txBody>
        </p:sp>
        <p:sp>
          <p:nvSpPr>
            <p:cNvPr id="181" name="Google Shape;181;p5"/>
            <p:cNvSpPr/>
            <p:nvPr/>
          </p:nvSpPr>
          <p:spPr>
            <a:xfrm>
              <a:off x="249789" y="1706843"/>
              <a:ext cx="2012471" cy="933120"/>
            </a:xfrm>
            <a:prstGeom prst="roundRect">
              <a:avLst>
                <a:gd fmla="val 10000" name="adj"/>
              </a:avLst>
            </a:prstGeom>
            <a:gradFill>
              <a:gsLst>
                <a:gs pos="0">
                  <a:srgbClr val="8A6C48"/>
                </a:gs>
                <a:gs pos="80000">
                  <a:srgbClr val="B78E5E"/>
                </a:gs>
                <a:gs pos="100000">
                  <a:srgbClr val="BA8E5C"/>
                </a:gs>
              </a:gsLst>
              <a:lin ang="16200000" scaled="0"/>
            </a:gradFill>
            <a:ln>
              <a:noFill/>
            </a:ln>
            <a:effectLst>
              <a:outerShdw blurRad="63500" rotWithShape="0" dir="8100000" dist="38100">
                <a:srgbClr val="000000">
                  <a:alpha val="4392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5"/>
            <p:cNvSpPr txBox="1"/>
            <p:nvPr/>
          </p:nvSpPr>
          <p:spPr>
            <a:xfrm>
              <a:off x="277119" y="1734173"/>
              <a:ext cx="1957811" cy="878460"/>
            </a:xfrm>
            <a:prstGeom prst="rect">
              <a:avLst/>
            </a:prstGeom>
            <a:noFill/>
            <a:ln>
              <a:noFill/>
            </a:ln>
          </p:spPr>
          <p:txBody>
            <a:bodyPr anchorCtr="0" anchor="ctr" bIns="60950" lIns="81275" spcFirstLastPara="1" rIns="81275" wrap="square" tIns="60950">
              <a:noAutofit/>
            </a:bodyPr>
            <a:lstStyle/>
            <a:p>
              <a:pPr indent="0" lvl="0" marL="0" marR="0" rtl="0" algn="ctr">
                <a:lnSpc>
                  <a:spcPct val="90000"/>
                </a:lnSpc>
                <a:spcBef>
                  <a:spcPts val="0"/>
                </a:spcBef>
                <a:spcAft>
                  <a:spcPts val="0"/>
                </a:spcAft>
                <a:buClr>
                  <a:schemeClr val="lt1"/>
                </a:buClr>
                <a:buSzPts val="3200"/>
                <a:buFont typeface="Calibri"/>
                <a:buNone/>
              </a:pPr>
              <a:r>
                <a:rPr b="0" i="0" lang="fr-FR" sz="3200" u="none" cap="none" strike="noStrike">
                  <a:solidFill>
                    <a:schemeClr val="lt1"/>
                  </a:solidFill>
                  <a:latin typeface="Calibri"/>
                  <a:ea typeface="Calibri"/>
                  <a:cs typeface="Calibri"/>
                  <a:sym typeface="Calibri"/>
                </a:rPr>
                <a:t>Cours / TP</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1120"/>
                </a:spcBef>
                <a:spcAft>
                  <a:spcPts val="0"/>
                </a:spcAft>
                <a:buClr>
                  <a:schemeClr val="lt1"/>
                </a:buClr>
                <a:buSzPts val="1800"/>
                <a:buFont typeface="Calibri"/>
                <a:buNone/>
              </a:pPr>
              <a:r>
                <a:rPr b="0" i="0" lang="fr-FR" sz="1800" u="none" cap="none" strike="noStrike">
                  <a:solidFill>
                    <a:schemeClr val="lt1"/>
                  </a:solidFill>
                  <a:latin typeface="Calibri"/>
                  <a:ea typeface="Calibri"/>
                  <a:cs typeface="Calibri"/>
                  <a:sym typeface="Calibri"/>
                </a:rPr>
                <a:t>1ère année</a:t>
              </a:r>
              <a:endParaRPr b="0" i="0" sz="1800" u="none" cap="none" strike="noStrike">
                <a:solidFill>
                  <a:schemeClr val="lt1"/>
                </a:solidFill>
                <a:latin typeface="Calibri"/>
                <a:ea typeface="Calibri"/>
                <a:cs typeface="Calibri"/>
                <a:sym typeface="Calibri"/>
              </a:endParaRPr>
            </a:p>
          </p:txBody>
        </p:sp>
        <p:sp>
          <p:nvSpPr>
            <p:cNvPr id="183" name="Google Shape;183;p5"/>
            <p:cNvSpPr/>
            <p:nvPr/>
          </p:nvSpPr>
          <p:spPr>
            <a:xfrm>
              <a:off x="249789" y="4060638"/>
              <a:ext cx="2012471" cy="933120"/>
            </a:xfrm>
            <a:prstGeom prst="roundRect">
              <a:avLst>
                <a:gd fmla="val 10000" name="adj"/>
              </a:avLst>
            </a:prstGeom>
            <a:solidFill>
              <a:srgbClr val="A57617"/>
            </a:solidFill>
            <a:ln>
              <a:noFill/>
            </a:ln>
            <a:effectLst>
              <a:outerShdw blurRad="63500" rotWithShape="0" dir="8100000" dist="38100">
                <a:srgbClr val="000000">
                  <a:alpha val="4392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5"/>
            <p:cNvSpPr txBox="1"/>
            <p:nvPr/>
          </p:nvSpPr>
          <p:spPr>
            <a:xfrm>
              <a:off x="277119" y="4087968"/>
              <a:ext cx="1957811" cy="878460"/>
            </a:xfrm>
            <a:prstGeom prst="rect">
              <a:avLst/>
            </a:prstGeom>
            <a:noFill/>
            <a:ln>
              <a:noFill/>
            </a:ln>
          </p:spPr>
          <p:txBody>
            <a:bodyPr anchorCtr="0" anchor="ctr" bIns="60950" lIns="81275" spcFirstLastPara="1" rIns="81275" wrap="square" tIns="60950">
              <a:noAutofit/>
            </a:bodyPr>
            <a:lstStyle/>
            <a:p>
              <a:pPr indent="0" lvl="0" marL="0" marR="0" rtl="0" algn="ctr">
                <a:lnSpc>
                  <a:spcPct val="90000"/>
                </a:lnSpc>
                <a:spcBef>
                  <a:spcPts val="0"/>
                </a:spcBef>
                <a:spcAft>
                  <a:spcPts val="0"/>
                </a:spcAft>
                <a:buClr>
                  <a:schemeClr val="lt1"/>
                </a:buClr>
                <a:buSzPts val="3200"/>
                <a:buFont typeface="Calibri"/>
                <a:buNone/>
              </a:pPr>
              <a:r>
                <a:rPr b="0" i="0" lang="fr-FR" sz="3200" u="none" cap="none" strike="noStrike">
                  <a:solidFill>
                    <a:schemeClr val="lt1"/>
                  </a:solidFill>
                  <a:latin typeface="Calibri"/>
                  <a:ea typeface="Calibri"/>
                  <a:cs typeface="Calibri"/>
                  <a:sym typeface="Calibri"/>
                </a:rPr>
                <a:t>Cours / TP</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1120"/>
                </a:spcBef>
                <a:spcAft>
                  <a:spcPts val="0"/>
                </a:spcAft>
                <a:buClr>
                  <a:schemeClr val="lt1"/>
                </a:buClr>
                <a:buSzPts val="1800"/>
                <a:buFont typeface="Calibri"/>
                <a:buNone/>
              </a:pPr>
              <a:r>
                <a:rPr b="0" i="0" lang="fr-FR" sz="1800" u="none" cap="none" strike="noStrike">
                  <a:solidFill>
                    <a:schemeClr val="lt1"/>
                  </a:solidFill>
                  <a:latin typeface="Calibri"/>
                  <a:ea typeface="Calibri"/>
                  <a:cs typeface="Calibri"/>
                  <a:sym typeface="Calibri"/>
                </a:rPr>
                <a:t>2nde année</a:t>
              </a:r>
              <a:endParaRPr b="0" i="0" sz="1800" u="none" cap="none" strike="noStrike">
                <a:solidFill>
                  <a:schemeClr val="lt1"/>
                </a:solidFill>
                <a:latin typeface="Calibri"/>
                <a:ea typeface="Calibri"/>
                <a:cs typeface="Calibri"/>
                <a:sym typeface="Calibri"/>
              </a:endParaRPr>
            </a:p>
          </p:txBody>
        </p:sp>
        <p:sp>
          <p:nvSpPr>
            <p:cNvPr id="185" name="Google Shape;185;p5"/>
            <p:cNvSpPr/>
            <p:nvPr/>
          </p:nvSpPr>
          <p:spPr>
            <a:xfrm>
              <a:off x="249789" y="2736986"/>
              <a:ext cx="2012471" cy="933120"/>
            </a:xfrm>
            <a:prstGeom prst="roundRect">
              <a:avLst>
                <a:gd fmla="val 10000" name="adj"/>
              </a:avLst>
            </a:prstGeom>
            <a:gradFill>
              <a:gsLst>
                <a:gs pos="0">
                  <a:srgbClr val="466B51"/>
                </a:gs>
                <a:gs pos="80000">
                  <a:srgbClr val="5D8D6A"/>
                </a:gs>
                <a:gs pos="100000">
                  <a:srgbClr val="5D8F69"/>
                </a:gs>
              </a:gsLst>
              <a:lin ang="16200000" scaled="0"/>
            </a:gradFill>
            <a:ln>
              <a:noFill/>
            </a:ln>
            <a:effectLst>
              <a:outerShdw blurRad="63500" rotWithShape="0" dir="8100000" dist="38100">
                <a:srgbClr val="000000">
                  <a:alpha val="4392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5"/>
            <p:cNvSpPr txBox="1"/>
            <p:nvPr/>
          </p:nvSpPr>
          <p:spPr>
            <a:xfrm>
              <a:off x="277119" y="2764316"/>
              <a:ext cx="1957811" cy="878460"/>
            </a:xfrm>
            <a:prstGeom prst="rect">
              <a:avLst/>
            </a:prstGeom>
            <a:noFill/>
            <a:ln>
              <a:noFill/>
            </a:ln>
          </p:spPr>
          <p:txBody>
            <a:bodyPr anchorCtr="0" anchor="ctr" bIns="51425" lIns="68575" spcFirstLastPara="1" rIns="68575" wrap="square" tIns="51425">
              <a:noAutofit/>
            </a:bodyPr>
            <a:lstStyle/>
            <a:p>
              <a:pPr indent="0" lvl="0" marL="0" marR="0" rtl="0" algn="ctr">
                <a:lnSpc>
                  <a:spcPct val="90000"/>
                </a:lnSpc>
                <a:spcBef>
                  <a:spcPts val="0"/>
                </a:spcBef>
                <a:spcAft>
                  <a:spcPts val="0"/>
                </a:spcAft>
                <a:buClr>
                  <a:schemeClr val="lt1"/>
                </a:buClr>
                <a:buSzPts val="2700"/>
                <a:buFont typeface="Calibri"/>
                <a:buNone/>
              </a:pPr>
              <a:r>
                <a:rPr b="0" i="0" lang="fr-FR" sz="2700" u="none" cap="none" strike="noStrike">
                  <a:solidFill>
                    <a:schemeClr val="lt1"/>
                  </a:solidFill>
                  <a:latin typeface="Calibri"/>
                  <a:ea typeface="Calibri"/>
                  <a:cs typeface="Calibri"/>
                  <a:sym typeface="Calibri"/>
                </a:rPr>
                <a:t>Stage en entreprise</a:t>
              </a:r>
              <a:endParaRPr b="0" i="0" sz="2700" u="none" cap="none" strike="noStrike">
                <a:solidFill>
                  <a:schemeClr val="lt1"/>
                </a:solidFill>
                <a:latin typeface="Calibri"/>
                <a:ea typeface="Calibri"/>
                <a:cs typeface="Calibri"/>
                <a:sym typeface="Calibri"/>
              </a:endParaRPr>
            </a:p>
          </p:txBody>
        </p:sp>
        <p:sp>
          <p:nvSpPr>
            <p:cNvPr id="187" name="Google Shape;187;p5"/>
            <p:cNvSpPr/>
            <p:nvPr/>
          </p:nvSpPr>
          <p:spPr>
            <a:xfrm>
              <a:off x="250775" y="5211424"/>
              <a:ext cx="2012471" cy="933120"/>
            </a:xfrm>
            <a:prstGeom prst="roundRect">
              <a:avLst>
                <a:gd fmla="val 10000" name="adj"/>
              </a:avLst>
            </a:prstGeom>
            <a:solidFill>
              <a:srgbClr val="7030A0"/>
            </a:solidFill>
            <a:ln>
              <a:noFill/>
            </a:ln>
            <a:effectLst>
              <a:outerShdw blurRad="63500" rotWithShape="0" dir="8100000" dist="38100">
                <a:srgbClr val="000000">
                  <a:alpha val="4392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5"/>
            <p:cNvSpPr txBox="1"/>
            <p:nvPr/>
          </p:nvSpPr>
          <p:spPr>
            <a:xfrm>
              <a:off x="278105" y="5238754"/>
              <a:ext cx="1957811" cy="878460"/>
            </a:xfrm>
            <a:prstGeom prst="rect">
              <a:avLst/>
            </a:prstGeom>
            <a:noFill/>
            <a:ln>
              <a:noFill/>
            </a:ln>
          </p:spPr>
          <p:txBody>
            <a:bodyPr anchorCtr="0" anchor="ctr" bIns="60950" lIns="81275" spcFirstLastPara="1" rIns="81275" wrap="square" tIns="60950">
              <a:noAutofit/>
            </a:bodyPr>
            <a:lstStyle/>
            <a:p>
              <a:pPr indent="0" lvl="0" marL="0" marR="0" rtl="0" algn="ctr">
                <a:lnSpc>
                  <a:spcPct val="90000"/>
                </a:lnSpc>
                <a:spcBef>
                  <a:spcPts val="0"/>
                </a:spcBef>
                <a:spcAft>
                  <a:spcPts val="0"/>
                </a:spcAft>
                <a:buClr>
                  <a:schemeClr val="lt1"/>
                </a:buClr>
                <a:buSzPts val="3200"/>
                <a:buFont typeface="Calibri"/>
                <a:buNone/>
              </a:pPr>
              <a:r>
                <a:rPr b="0" i="0" lang="fr-FR" sz="3200" u="none" cap="none" strike="noStrike">
                  <a:solidFill>
                    <a:schemeClr val="lt1"/>
                  </a:solidFill>
                  <a:latin typeface="Calibri"/>
                  <a:ea typeface="Calibri"/>
                  <a:cs typeface="Calibri"/>
                  <a:sym typeface="Calibri"/>
                </a:rPr>
                <a:t>Projet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1120"/>
                </a:spcBef>
                <a:spcAft>
                  <a:spcPts val="0"/>
                </a:spcAft>
                <a:buClr>
                  <a:schemeClr val="lt1"/>
                </a:buClr>
                <a:buSzPts val="1800"/>
                <a:buFont typeface="Calibri"/>
                <a:buNone/>
              </a:pPr>
              <a:r>
                <a:rPr b="0" i="0" lang="fr-FR" sz="1800" u="none" cap="none" strike="noStrike">
                  <a:solidFill>
                    <a:schemeClr val="lt1"/>
                  </a:solidFill>
                  <a:latin typeface="Calibri"/>
                  <a:ea typeface="Calibri"/>
                  <a:cs typeface="Calibri"/>
                  <a:sym typeface="Calibri"/>
                </a:rPr>
                <a:t>de fin d’étude</a:t>
              </a:r>
              <a:endParaRPr b="0" i="0" sz="1800" u="none" cap="none" strike="noStrike">
                <a:solidFill>
                  <a:schemeClr val="lt1"/>
                </a:solidFill>
                <a:latin typeface="Calibri"/>
                <a:ea typeface="Calibri"/>
                <a:cs typeface="Calibri"/>
                <a:sym typeface="Calibri"/>
              </a:endParaRPr>
            </a:p>
          </p:txBody>
        </p:sp>
      </p:grpSp>
      <p:sp>
        <p:nvSpPr>
          <p:cNvPr descr="data:image/jpeg;base64,/9j/4AAQSkZJRgABAQAAAQABAAD/2wCEAAkGBxQTEBUUEBQWFRQUFxQWFxgVFRUVGBQUFBQXGBUXHBcaHCggGBolGxUXITEhJSkrLi4uGB8/ODMtNygtLisBCgoKDg0OGhAQGywkHyUsLDQsNCwsLSwwLC0sNCwsLC8sMCwsMCwsLTAsLCw0LCwsLCwsLC80LC0sLCwsLCwsLP/AABEIALUBFwMBIgACEQEDEQH/xAAcAAABBAMBAAAAAAAAAAAAAAAABAUGBwIDCAH/xABIEAABAwEFBAcFBQYEAwkAAAABAAIDEQQFEiExBkFRYQcTInGBkaEyQlJysRQjgrLRM0OSs8HwFWLC8XOi4RZEU2OTlKOk0v/EABoBAQADAQEBAAAAAAAAAAAAAAABAgMEBQb/xAAsEQACAgEEAgADCAMAAAAAAAAAAQIDEQQSEzEhQSJR8AVhcYGhscHRFDJC/9oADAMBAAIRAxEAPwCyttdsWXe1hfE+UPPaLC0CJtQMTid1Tu4FIYOkizupSN5r8MlmP5pgfRedJN2tkheTqYnADOjsNS5uWhIdlzXOk8JY4tdq0lp72mhUg6dj21sxGfWjuidJ/KxJVFtVZXCvWFv/ABI5Yv5jAuV2yEaEjuJSiK8pm+zK8dzimAdTQ7R2N5oy1WdxGoE0ZI7xiqE4xStcKtcHDkQfouU2bSWofv3kczX6rIbRzVq4ROI3uhjJ86VTAOrULmKDbi0N0oPkfLF/LcE5WbpMtDf/ABP/AHErv5hcmAdFoVC2fpanHtPm/wDrEfygfVOcPTC7eR+Kzl35ZW/RMAudCqqz9L7Pe6s97ZYv/wBpxsvSrA72hEPlncT/AM0TfqmAWIhQ2DpGszj7D+8SWYj+cD6Jxj2zspGZkHdFJJ/LDlGASFCaY9pbMf3ob87Xx/nAW+G+7M/2LRC75ZWH6FAL0LFjwRUEEcjVZIAQhCAEIQgBCEIAQhCAEIQgBCEIAQhCAEIQgBCEIBs2hsfWwOG8Zj6H0JPgudOkC7OptZINWyAOB/zNAa4d+i6dIVN9Kly1gc4DtQOr3t31725+KlEFPrOKmIY64ajFhoDhrnSoIrTksV4gHqWw2TF93O4g4aYgGEdpwe4lwDchgIbUE9rMUAOE12QBuIWtpFWggR1cAXFpcBiq5ooD8VDXCMqsrI6voX4BSoqKgnhnkN+qcYLlkc1xbNCcIrk7nSmbRz76K6g2Vc0uzTb7N1cjmBwfhoMTfZJoK4TvHPek69sNkllmELcDXuD8OM4Q4tYXBoPF1KDiSNEiFsPAeqbGSpJ+RYhb47BObMbS2LFCHFrnNcCWka4mjMDmvLDYppo3yRQveyP2i2hI092tTqNAVWXwrMvAUkzShY2ZzpATHHI4NpiLWFwbXStK0rQ+SwM4BINQW1xAtNW0NDXLLNCTbRbI5SNCR3EpN9pbx88lkJm/EPMIB1gvKVvsyvHc4pazaG1DIzPPea/VMMcg4hKAVAH2LaOYGp6sniYmE+dE52fbe0N0NPlfLH+RwUTaVsYUBPbN0i2hvx/+q9358SdLN0mS+8ZP/gI9IwfVVqxy3xuQkteDpNJ1p4wk/SQJzg6RmHUMPfjZ/Ryp2NyVRvQF0QbcxO1wfhkJ/MxqXRbVwu0Dv4ov6PqqTjelLHoC7mX7Cd7v4Hn8oISuz26N+TXZ8CCD5HNUdHMRoT5pVHbnilHuBBBGZyINQfNAXehN2z96C02dkg1OTwPdeMnDu3jkQnFQAQhCAEIQgBCEIAQhCAFGdrbAH1qMpGlp7x/Ugj+FSZI72hxRHi3tDw18aVHiiByhedjMMz4jqxxb4e6fKiTKddK114LQ2YDKQYXfO3MeYr5KCKxAosEbXSAPrQ8M81N7muazuphkbi4O7J9VAo3kEEaggjvCsCysikY1wFMQB4jNejocSTXtHkfaeY4fpme0ew7pGB0NGyszaTVtRwqB4g/qq7vG454amWNwHxDtN8XNqB4q1LLLNF+ykOH4a4m/wmo9EqN4Rv8A2sfVvOroycJ72mpHhXwXTZp1J5Zw0a2dax2il47TI1jo2vcGPoXNB7LiAQCRpWhIrzSu5r8tNlxizSFgkpiGFjwcNaGj2mhzOYU6vrZOGWroS1rv8tGgnm0HD5EFQm8bqkhdhlbTgdx7iuWzTteGepTrIWddiWw3lJCZCwj70YXgtGE9sPBAFMJDmggilFjFb3C0NnwtLmlpLTiwvwgAh1HVIdTPPOpXnVLwwqnEdPKaLxtb55XSymr35uNAKmlK0GQyA0SXAnB0NcwtBjVHVgurciXAs4jRbTGvMCrxlt5sbI7ifMrey0O+I+aTxrcAq7CdwqZa38fQJTHbXcvJIGhbmKNg3D9dsc0rZHRta7qg0uGeIhxI7Ld9KEnl4JVEyXcxp4UkZnrz5KOtCUMUbBuJAZXtIa9hBNKCutdEpErgaFjgRTdxrT6HyUfjcl7bdJWvWPrpXE6tOFaqNg3DsLUBqCO8LfHNUVCaobwkGkjvEk+h7h5LZHaiXEuNSd/NQ4YCkWB0d331Vo6l57E1AOUo9nzHZ78KtNc6MnIIINCMwRqCNCrz2TvoWuyslyxjsyAbpG69wOThycFmXHhCEIAQhCAEIQgBCEIAQhCArLpKuXrLLKxoq5naZ3toW+YoD3lUQuqtorHibioSKEOpw3Hu1qe7cDTmnaawdTapGD2a4m/K/MeANR4KxA1KWbH2nEx0Z1Yaj5Xf9a+aiacbgtfV2hhOhOE9zsvrQ+C301nHamc2sq5KWvfaLHjjWbqbwtrjQJO9y94+SNT7M06GnesHWI0oaOadWuGJp8CsitjHEKfD7LZkumMF57INkaXWXsvGZjJqCBqW/p/uoa+NzSQ4UI1B3K243E0I1G/floaps2puhlpb1jGhtob7VBQSjjTcefHvywnWl5R26fWP/WZWwaDyWEtnS91moaEEEZEcCsmRbiqcefDPQ5cdDMYliY05y2fNbbI0msRya/LMDJ5pgdXcKgA8i7isZV4N42pjL1a2sCerWAXNa9rWxuYyhDGh0ZDQ1xqBidR4dUGtc99CNJxB/ViOIYSQQ/q83DJ1ZXUIzBpRwp6rPYa7vvG8NWxoTvJZ2txsa2NxDyQ6RwGKN7eyWvLmghpacxrirom58JaSHChG4+Y9M1VRyN2AYtrVJodjnSWKK0wPxufixRkUoWuIo11czQA0NNVHCwgkOBBGRByIKcZSN0ZZSN0LapQ1nNarGKkhKOrPBXVOVkh2+cHo5rY1yebq2fklaCBQc8knve5XwYS4dl2/g4at/r3KvEOZCUSqYdGe0HUWvqnmkdoozk2T92fGpb4jgoO7LNYdZzXDbDZLB21z3RydRoUd2D2g+2WNj3H71n3cvztA7X4gQ7xPBSJZFwQhCAEIQgBCEIAQhCAFSvTrcYa+K0sFA7sPoKa6Hzp4uKupR3b+5xarBNHvDS5vIjf4a+AUoHLq8IWT2kEgihBII4EZEeaxQguzZW+orRY4jMwOcG4HmmeNmTjlmK0r4pbabngcKxuc08iHDyOfqq56N7eGySQuNA8dY2vxNycO8tp/AppJaGt9kYj5BezpnvgmmfLayDqulH16/Bmw3A/3XtPeC39R6o/wSUatHmD9ElNvm3PI5DT1WTbxmHveYC6vjRyNZFbLDh1cB4O/RKXXScnac9xH6JCy9X++ARyyUju+242tFctB+h5rOyU0iIxWfJEr/wBkOtIkiLWuPtA1z4HIa7lG5tm3M1zPIGiuQ2Hkmu3WfcW5rGu7Pg6pynBeCnbTd9CQUlNk4hTi8buBe4jifqmx93U3LqwiI3sY22cvccYYWuJcS4ltHYczUeyXU7iacqe2m7XOeXu6lzXvqcLx2SWuo3FXE0bqnKoFa73yOykHJbJLkEgrGKO3t4/Lz5KjrXZsta14ZH5LpcGsBjowYjUzsLj1haMi0ZAFumE6urySWuz1LWhuERtw5uD69pzq1AHxUpTcp1s1cAIMr2g4ThaCKjFvJB4fU8ksvm4GyNDqBriMnAAVINKOA1HPUeiooLJZ6/zjA2dHVsaA+ySHsy9th+GQDOneB/y81tv242SuIeMMrcsY38MXxDgUxMs7opARVr2OB7i0qwrZELREyaMdotrQbx7ze8GtPHkrYUXh9Mzss+LdHsqq03Y+F9HZHdwcOIO8LZ1RFCN6nRYyRmCRocOBNCDxa7cV7YtmY6DtOIrXCQKjx3jmpxsNY6lTXnsWbOmlmbUaGneVleMXWNdFMKtNCDvbXRw7j9U60bHHRoAaNy23jHjgZLHk5tR5f0oSsIvEsv2Vum3/AK+vJUttsTo3uY8ZjyIOhHIpnmBaSCrcmudlrjpkyVvsnceLTyPpzzUA2nuWSIEvYQ5mvAt41WepqU4vHa/Y7dFq/KUvf7i/ow2j+y20NeaRWikb+DXV+7f4EkdzzwV/LkouXRPRptH9tsLS81mh+6l4ktHZf+JtD34uC8o9kliEIUAEIQgBCEIAQhCAF44VFDvXqEBzH0kXN9lvCVoHZecbfHX+h/Eosrv6drlxQR2lozjOF3yn+6/gVIqSDfd9qMUrJB7jge8e8PEVHirYbQgEZggEHiCKgqn1YOx16B9mEbjR0XZB4s1ZXuGX4V36G3bJx+Z5f2pRuipr0SCi9ASd0qxNoC9PceE4MV0WdnnwHkdU3/aV4bSpK7CwrJeBcxuedPNZzWoOFHjyND5hQu7b1DW4XGlDUHhyTg2+WHfn9VzOhZyiXbNeB3bdUZ9kkciAfpRKG7NMdrRM8V9NCVHatrQqTjb/AMm1Dp/7Qom2OYdHUWpmypYag4kz2vbF59nJaINsZAczUIoajHZpN6V9RZJbewsYMbaDFTIUpUE156LySIOiaN4r4gknI79y22fbCBzAHkVpUg/7Jmte1cWPD1eFtTQ4v9IGncohyPw49GdtVXcZZyvkNV93bXtNHaG74gP6j+9yUbJ2k4HM+Ehw7jr60808wXxE6mKEFp0cHB3iMv6pzsV32Vzi+JuEu1oSOfs1oFrO1xXxRZSuresKS/VfwMF6XYT95GMne0B7rv0OqUXJCW1L86DTh4qQOgbmA4YSKFtCMu/is7rucMBa7MHQ8VjLULZhnRXpm5/D3+g2SWQPFWiveldlhIjLXcapbJAWGjWjDv3HvqhrQ4VaQ4aGm4rF25X3Fv8AHkpeexDYbM1pK33m2J0ZEzQ9pFO6uuYzC1QWZzZHgiowkg7q1Hrqmy2uNDnkfQ8FdR3zzkz5HVDopLaa7Ps1qkiBqwHFGa1rG7NviNDzBTv0abS/Yre0vNIZqRS8ACew/wDC468HOTvt9dvWQ9YB24ak03xn2vLI+BVcFcmoq4549ej39HqOapS9+zr9ChHRJtN9ssIZI6s1mpG+urmU+6f4tFCd5Y5Tdc51ghCEAIQhACEIQAhCEA2bS3aLRZJYnCuJpoOdNPHTxXKdrs5jkcx2rHFp50NK+Oq6/XOnTBcv2e8HPaKMmGId419MvwlSgQVOez9rwTU3PGE9+rf08U2L0GmivCWySkjOyCnFxfsnoth0K8NqTPDacTQ7iPXesjKvcUk1lHgOrDwx0NpWJtSazMsTOpyV4h1+1L0WxM5nRHJVwFaVKhzUVlkOpD59urvWh9sPFO9+bGSwRdYHYqAF41wVFaEgU3jStPVQ58/FZ06qu1PY+g9PteGOrrWtZtScNn9nRao6iTC85Ae6NKVO6tfQ8FH7fG6KRzH6tJB7waH1CV6qucnFPyv4HD7F32vmvJLaeK27N3WLS5wdjyr7AGVBXPI88uRSS/7sfZpCx+6lDlvAIzGWhWnLHdj2dH+DNQ348Dhdd+PiORq06tOh58jzU0ujaJpo5h7xoQoFslYY7RPglcQ0CtGmhJrTWh/shLtpbldY3CSF5Mdd5zbwzGozHmFzS1tKt4ZPz/f19MP7KsnVzR+sfX0i2rDebJaVzPkR4p1NsDmFjH4T7h5jnwKpK4r7Mj2sJAJIFSSNSBuHNSOe3GFwdiq3EW5E5OGoNQN28V0Kpbwq1V7sN9fIirS6tUyujFNLv54RKZX2kuwSNe7FoQS5p8d3jRZSTCE+0Q7eWkhMX/apxcxrXUqaE8qcOJNB4rVe1uxuo4gO1adA8ZZZ6OzGW/wIUq+CuVM/Gf1PPlW5R5Fn8x2vK+peyY5XUIIIqTmP9wk163mWlhqKvYC8bsR17q5HxTAy0Ef3vTNtJfNJQ1pDsLRjoffO7wGEeC7+KMMeCIKdnwvySC22s0OVWn6HcVWN52bq5XNGlat+U6fp4KZ3TerX9kmh4H+80g2su8FmNozZ6t3/AKrDWU8leY9o7vs+3gt2S9/SE3R5tJ9ht7JXGkL/ALubh1biO3+E0d3B3FdNg8Fx6ug+hraX7TYeokNZrLhYanN0J/ZO55AtPyc14Z9EWAhCFABCEIAQhCAEIQgBV7003L11h61oq+A4vw7/AOo/ErCSe8LIJYnxu0e0jzGR80ByGvEuvuwGC0SQuFOrcR4aj0y8EhUkDhds2Rb4j+qVmRM8T6EFKzKvS01mYY+R5+pqxPPzFRkWJkSUyrEyrfec+wUl6x62miSmVYGVRuJ2Fn3Rtl1kNJoJXvawx4ow1wdl7wyI1GRNPFQO92ubK7GwsxEuDT8JJpmNUnueFss7I5H9WxxoXUrTLcOJ0Uk2n2IdAzrIHY2tZ1jwaBzWilTTL4gaLko01dM5Th7LtLwn2atjL9fBI4CPrWEdptWhwFdRiIBzPqsdrZDNJ1kURjjaDXG6PFUZGrWuOmGngVEHSKz3bD2Z9lZgxBxGJkoq8yh4q0kVDHAVGQDTQZlYXypotVrTy89Jv8c/Xn8TSNWVgg9z3nJDKHRkAnskE0aQcqE7hnruUg2nvJ1paBSNlDiditMRq4j3c/7oVD7zs7oZnxP9qNxb3jcfEEHxUmiueyf4dBah1ri95inq8YYZATU4WtBoQYyKnR29dc5xypG9bmoOv0R6x290T2vjNHNNQVLb52sdarGGObAxxHad13aIadOrI7JJHE5KJX1Cxpa+Fr2xuq0tecRZKw0e3FQVFC1wyrR3JSTowvaJkssU8cTg9hkYZIo3kOiaS5oLxlVtTr7nNY3102uNso5cfK/L+vvLVSsrTgnhP+SLx2gtIINCNFKztI+azBkj4g41q5z5MWWQxNoRpoapj22sTYbW4xfspfvGAU7Bdm+PIkdlx0BIoW8U8dGr7PI98M9njlcKzML2hxLWij2UIOJoydTk5Xu47EptZa6FUrKt0YvCfY1f4lWgx4M64s+yRmNATryKeL32jdaIGxSywHDQl7WTYncs20yOZpu8ln0lbPCzlssLGtjrhOAUaWuq6J9KZVFWnmG8Up6IIbLaJJ4LREXzFhfFSR8Zka2nWRZEZ1DXDj2q5BU5a71G5ryuvux9fh7MVplB7SMS3i9vZbMXN4guH1zCSCVWD0qbIQQ2WG2WGJ0cRcWStOLIuP3b6E9kVBblkcTVWHWrqhqNyyZy0+19Di2ZPV3XzUdXMag6OP0J4c1FhKvRKtI34Mp6dSWGLLws/VyFu7UdxTvsLtEbBbo5yT1fsTAb4XkYjTeWkB34eajzpyaVOmQ5L1eXdFKbx0elTJuCz2dhMeCAWkEEAgjMEHQrJVt0I7S9fYzZZD95ZaBtfegP7P8AhoWdwbxVkrE1BCEIAQhCAEIQgBCEICh+nK5ertbLQ0dmYUPzCp/U/iCrJdK9KlyfabukoO3H22+GvhofBc1KSAXpkXi02t1G1ArT6LSue1lLIbkbTKsDKkjXPLMYYS2pFeYFSPJaPtJ4LfniY8LHAyLEyJLacbDnTUiorSo1HgsYXOdva0Dechnp9Co50TwsViWmiltq2gtdps0LHiNwjaWse6eNrqVIo4OcHOIwjXcOZUDke4Eg6g08lh1hUc+Oiyq+Y4TVa4tNKgkGhBFRwIyPgpXs9t/a4YW2aN8AjAcA6ZrjQZuoXA6bhlwUD6w8UYyqStT7Lxhgf9pLyfNPjldE9xa0F0NcO/LPeK08lhdV/TwtdFHMY4pSOsGBsjTkW4sLgdxOmvkmKqFHKsYwTt85JBettxRBgtIlaHYsDYTEMVMOKuEVNOKSXPaxHMyQvdGWEPa5rMdHtIIq2oqNQc02MYa6E+aV2mBmFpjxF1XYhgdQCvZoSTXLXTXeo5fGCdpJL/2ljtYa2ZxowlwMVlZG7E8UcKmY5ZN78I4KPWe3uhm6yzvc0tLsDsg4A1GYzFcJz71uv0RyS47NEY2uawuZQ4Y5KUe1pJqW5VqeKbxZH/D9EVmPBOCQ3ntVJPZxHLPaHuo0EPcwxkNcDuaHUqAQM6FM9gvJ8MjZYXujkYatc0lrhUEGhHEEjxScWJ/D1CyFgfy81CnhYSIaySW8tt5Z43xyyWl7Xiha+2SubXmylHAEAgEajyjXXhZC73cR5n9FkLuPxD1RWNdBxTMPtIWzE74XeSP8N/zen/Vb22Y0piqPlHGup5qVayrrXowax5rRjjQYjlo3iUrDXAlrwWvaaOB1BWt0bjq92dQaUFQRQjIaUWdDixOc5xoBVxrk0Ub5DJJS3CMWmPeyF/usNtitDakNOGRo9+F2UjeZpQjm1q6ns87Xsa9hDmPAc0jRzXCoI5EFcfq8ugzabrbO6xSHt2cYoq6ugcdPwONO5zFmaFpIQhQAQhCAEIQgBCEIDCWMOaWuFQ4EEcQRQrlfbK6TZbdNEdA4ubza4nPzr6LqtU109XJnFamj/I/0oT6fwlSgU+vHtqCDvXqEIEkNjwmodn8oNO6ui8F3N4n0SxCA0yWbEAHOcQNNP0Xkdla3So7iR9FvQhJo+xs4ep/VZCys+ELahCDX9nb8I8lkIm/CPILJCA8DRwC9QhAerxerxACEIQAhCEAL1eIQHqEIQAhCxc8DUgd5QGSctmr6fY7XFaI6kxuqW/Gw5PZ4tJ7jQ7k1skBNAQSdADUnwCXw3PaX+xZrQ/5YJnfRqEnWFgtjJomSxODo5Gte0je1wqD5FCi/RVdk9nuuKO1AtfikcGO1Yx7y5rTwOZNN1abl6oBLkIQgBCEIAQhCAEx7a3OLXYZoaVJaS3jiaMqczmPFPiEBx49haS12rSQe8GhWKuTpK6LZJJnWq7gHF+ckBIbV290ZOWe9ppy4KtBslb8WH7Daqj/yH0/jphPmpAzIUnh6PL0dpYpPxPgZ+aQJws/RPejtYY2fPOzL+DEgIQhWPB0L28+3JZWj/iSuPl1QHqnGHoOnPt2yJvywPd9ZAgKnQrog6DY/3ltkPHBCxn5nOS+DoTsQ9ue1O5YoWj0ir6pkFEIXQ8PRBdg9qOV/zTyj8pCcIOjO62aWRp+d8sn53FMg5oWJlaNSPMLqiDYm7mezYbL4wRk+ZanSz3XAz9nDEz5Y2N+gTIOR4GF+UYLzwYC4+QS+K4bW72LJanfLZpz9GLrMBepkHLkGwt5P9mxTfiDWfncEvs/RdejtbLg5vmg/0vJ9F0ohMg57h6HLyOpszfmmf/piKcYehG1H27VA35WSP+uFXmhQCm7P0Gn95bq/JZ6eplP0ThD0H2b37VaT8ohb9WFWohAV3B0N3cPaNof80tPyNal8HRVdbf8Auxd8087vTHRTVCAjcOwN2t0sNnPzRtf+aqcbLs9ZI/2Vls7Pkhjb9GpzQgMY4w0UaAByFFkhCAEIQgBCEIAQhCAEIQgBCEIAQhCAEIQgBCEIAQhCAEIQgBCEIAQhCAEIQgBCEIAQhCAEIQgBCEIAQhCAEIQgP//Z" id="189" name="Google Shape;189;p5"/>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0" name="Google Shape;190;p5"/>
          <p:cNvSpPr txBox="1"/>
          <p:nvPr/>
        </p:nvSpPr>
        <p:spPr>
          <a:xfrm>
            <a:off x="3167843" y="2655634"/>
            <a:ext cx="4968552"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fr-FR" sz="3600" u="none" cap="none" strike="noStrike">
                <a:solidFill>
                  <a:srgbClr val="007A37"/>
                </a:solidFill>
                <a:latin typeface="Arial Rounded"/>
                <a:ea typeface="Arial Rounded"/>
                <a:cs typeface="Arial Rounded"/>
                <a:sym typeface="Arial Rounded"/>
              </a:rPr>
              <a:t>6 à 8 semaines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fr-FR" sz="2400" u="none" cap="none" strike="noStrike">
                <a:solidFill>
                  <a:srgbClr val="007A37"/>
                </a:solidFill>
                <a:latin typeface="Arial Rounded"/>
                <a:ea typeface="Arial Rounded"/>
                <a:cs typeface="Arial Rounded"/>
                <a:sym typeface="Arial Rounded"/>
              </a:rPr>
              <a:t>(de mi-mai à début juillet)</a:t>
            </a:r>
            <a:endParaRPr b="0" i="0" sz="1400" u="none" cap="none" strike="noStrike">
              <a:solidFill>
                <a:srgbClr val="000000"/>
              </a:solidFill>
              <a:latin typeface="Arial"/>
              <a:ea typeface="Arial"/>
              <a:cs typeface="Arial"/>
              <a:sym typeface="Arial"/>
            </a:endParaRPr>
          </a:p>
        </p:txBody>
      </p:sp>
      <p:sp>
        <p:nvSpPr>
          <p:cNvPr id="191" name="Google Shape;191;p5"/>
          <p:cNvSpPr txBox="1"/>
          <p:nvPr/>
        </p:nvSpPr>
        <p:spPr>
          <a:xfrm>
            <a:off x="3384741" y="5138368"/>
            <a:ext cx="4534757"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fr-FR" sz="3600" u="none" cap="none" strike="noStrike">
                <a:solidFill>
                  <a:srgbClr val="7030A0"/>
                </a:solidFill>
                <a:latin typeface="Arial Rounded"/>
                <a:ea typeface="Arial Rounded"/>
                <a:cs typeface="Arial Rounded"/>
                <a:sym typeface="Arial Rounded"/>
              </a:rPr>
              <a:t>5 mois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fr-FR" sz="2400" u="none" cap="none" strike="noStrike">
                <a:solidFill>
                  <a:srgbClr val="7030A0"/>
                </a:solidFill>
                <a:latin typeface="Arial Rounded"/>
                <a:ea typeface="Arial Rounded"/>
                <a:cs typeface="Arial Rounded"/>
                <a:sym typeface="Arial Rounded"/>
              </a:rPr>
              <a:t>(du 1</a:t>
            </a:r>
            <a:r>
              <a:rPr b="1" baseline="30000" i="0" lang="fr-FR" sz="2400" u="none" cap="none" strike="noStrike">
                <a:solidFill>
                  <a:srgbClr val="7030A0"/>
                </a:solidFill>
                <a:latin typeface="Arial Rounded"/>
                <a:ea typeface="Arial Rounded"/>
                <a:cs typeface="Arial Rounded"/>
                <a:sym typeface="Arial Rounded"/>
              </a:rPr>
              <a:t>er</a:t>
            </a:r>
            <a:r>
              <a:rPr b="1" i="0" lang="fr-FR" sz="2400" u="none" cap="none" strike="noStrike">
                <a:solidFill>
                  <a:srgbClr val="7030A0"/>
                </a:solidFill>
                <a:latin typeface="Arial Rounded"/>
                <a:ea typeface="Arial Rounded"/>
                <a:cs typeface="Arial Rounded"/>
                <a:sym typeface="Arial Rounded"/>
              </a:rPr>
              <a:t> février au 30 juin)</a:t>
            </a:r>
            <a:endParaRPr b="0" i="0" sz="1400" u="none" cap="none" strike="noStrike">
              <a:solidFill>
                <a:srgbClr val="000000"/>
              </a:solidFill>
              <a:latin typeface="Arial"/>
              <a:ea typeface="Arial"/>
              <a:cs typeface="Arial"/>
              <a:sym typeface="Arial"/>
            </a:endParaRPr>
          </a:p>
        </p:txBody>
      </p:sp>
      <p:sp>
        <p:nvSpPr>
          <p:cNvPr id="192" name="Google Shape;192;p5"/>
          <p:cNvSpPr txBox="1"/>
          <p:nvPr/>
        </p:nvSpPr>
        <p:spPr>
          <a:xfrm>
            <a:off x="3475801" y="1763082"/>
            <a:ext cx="5135625" cy="89255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fr-FR" sz="3200" u="none" cap="none" strike="noStrike">
                <a:solidFill>
                  <a:schemeClr val="dk1"/>
                </a:solidFill>
                <a:latin typeface="Calibri"/>
                <a:ea typeface="Calibri"/>
                <a:cs typeface="Calibri"/>
                <a:sym typeface="Calibri"/>
              </a:rPr>
              <a:t>du 1</a:t>
            </a:r>
            <a:r>
              <a:rPr b="0" baseline="30000" i="0" lang="fr-FR" sz="3200" u="none" cap="none" strike="noStrike">
                <a:solidFill>
                  <a:schemeClr val="dk1"/>
                </a:solidFill>
                <a:latin typeface="Calibri"/>
                <a:ea typeface="Calibri"/>
                <a:cs typeface="Calibri"/>
                <a:sym typeface="Calibri"/>
              </a:rPr>
              <a:t>er</a:t>
            </a:r>
            <a:r>
              <a:rPr b="0" i="0" lang="fr-FR" sz="3200" u="none" cap="none" strike="noStrike">
                <a:solidFill>
                  <a:schemeClr val="dk1"/>
                </a:solidFill>
                <a:latin typeface="Calibri"/>
                <a:ea typeface="Calibri"/>
                <a:cs typeface="Calibri"/>
                <a:sym typeface="Calibri"/>
              </a:rPr>
              <a:t> septembre au 25 mai</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fr-FR" sz="2000" u="none" cap="none" strike="noStrike">
                <a:solidFill>
                  <a:schemeClr val="dk1"/>
                </a:solidFill>
                <a:latin typeface="Calibri"/>
                <a:ea typeface="Calibri"/>
                <a:cs typeface="Calibri"/>
                <a:sym typeface="Calibri"/>
              </a:rPr>
              <a:t>de la 1</a:t>
            </a:r>
            <a:r>
              <a:rPr b="0" baseline="30000" i="0" lang="fr-FR" sz="2000" u="none" cap="none" strike="noStrike">
                <a:solidFill>
                  <a:schemeClr val="dk1"/>
                </a:solidFill>
                <a:latin typeface="Calibri"/>
                <a:ea typeface="Calibri"/>
                <a:cs typeface="Calibri"/>
                <a:sym typeface="Calibri"/>
              </a:rPr>
              <a:t>ère</a:t>
            </a:r>
            <a:r>
              <a:rPr b="0" i="0" lang="fr-FR" sz="2000" u="none" cap="none" strike="noStrike">
                <a:solidFill>
                  <a:schemeClr val="dk1"/>
                </a:solidFill>
                <a:latin typeface="Calibri"/>
                <a:ea typeface="Calibri"/>
                <a:cs typeface="Calibri"/>
                <a:sym typeface="Calibri"/>
              </a:rPr>
              <a:t> année</a:t>
            </a:r>
            <a:endParaRPr b="0" i="0" sz="1400" u="none" cap="none" strike="noStrike">
              <a:solidFill>
                <a:srgbClr val="000000"/>
              </a:solidFill>
              <a:latin typeface="Arial"/>
              <a:ea typeface="Arial"/>
              <a:cs typeface="Arial"/>
              <a:sym typeface="Arial"/>
            </a:endParaRPr>
          </a:p>
        </p:txBody>
      </p:sp>
      <p:sp>
        <p:nvSpPr>
          <p:cNvPr id="193" name="Google Shape;193;p5"/>
          <p:cNvSpPr txBox="1"/>
          <p:nvPr/>
        </p:nvSpPr>
        <p:spPr>
          <a:xfrm>
            <a:off x="3428104" y="4149731"/>
            <a:ext cx="5286255" cy="89255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fr-FR" sz="3200" u="none" cap="none" strike="noStrike">
                <a:solidFill>
                  <a:schemeClr val="dk1"/>
                </a:solidFill>
                <a:latin typeface="Calibri"/>
                <a:ea typeface="Calibri"/>
                <a:cs typeface="Calibri"/>
                <a:sym typeface="Calibri"/>
              </a:rPr>
              <a:t>du 1</a:t>
            </a:r>
            <a:r>
              <a:rPr b="0" baseline="30000" i="0" lang="fr-FR" sz="3200" u="none" cap="none" strike="noStrike">
                <a:solidFill>
                  <a:schemeClr val="dk1"/>
                </a:solidFill>
                <a:latin typeface="Calibri"/>
                <a:ea typeface="Calibri"/>
                <a:cs typeface="Calibri"/>
                <a:sym typeface="Calibri"/>
              </a:rPr>
              <a:t>er</a:t>
            </a:r>
            <a:r>
              <a:rPr b="0" i="0" lang="fr-FR" sz="3200" u="none" cap="none" strike="noStrike">
                <a:solidFill>
                  <a:schemeClr val="dk1"/>
                </a:solidFill>
                <a:latin typeface="Calibri"/>
                <a:ea typeface="Calibri"/>
                <a:cs typeface="Calibri"/>
                <a:sym typeface="Calibri"/>
              </a:rPr>
              <a:t> septembre au 31 janvier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fr-FR" sz="2000" u="none" cap="none" strike="noStrike">
                <a:solidFill>
                  <a:schemeClr val="dk1"/>
                </a:solidFill>
                <a:latin typeface="Calibri"/>
                <a:ea typeface="Calibri"/>
                <a:cs typeface="Calibri"/>
                <a:sym typeface="Calibri"/>
              </a:rPr>
              <a:t>de la 2nde année</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20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2000"/>
                                        <p:tgtEl>
                                          <p:spTgt spid="1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2000"/>
                                        <p:tgtEl>
                                          <p:spTgt spid="1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2000"/>
                                        <p:tgtEl>
                                          <p:spTgt spid="1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2000"/>
                                        <p:tgtEl>
                                          <p:spTgt spid="1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id="198" name="Google Shape;198;p6"/>
          <p:cNvPicPr preferRelativeResize="0"/>
          <p:nvPr/>
        </p:nvPicPr>
        <p:blipFill rotWithShape="1">
          <a:blip r:embed="rId3">
            <a:alphaModFix/>
          </a:blip>
          <a:srcRect b="0" l="0" r="0" t="0"/>
          <a:stretch/>
        </p:blipFill>
        <p:spPr>
          <a:xfrm>
            <a:off x="221225" y="551280"/>
            <a:ext cx="9469431" cy="5954354"/>
          </a:xfrm>
          <a:prstGeom prst="rect">
            <a:avLst/>
          </a:prstGeom>
          <a:noFill/>
          <a:ln>
            <a:noFill/>
          </a:ln>
        </p:spPr>
      </p:pic>
      <p:sp>
        <p:nvSpPr>
          <p:cNvPr id="199" name="Google Shape;199;p6"/>
          <p:cNvSpPr txBox="1"/>
          <p:nvPr>
            <p:ph type="title"/>
          </p:nvPr>
        </p:nvSpPr>
        <p:spPr>
          <a:xfrm>
            <a:off x="684213" y="0"/>
            <a:ext cx="817245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0000"/>
              </a:buClr>
              <a:buSzPts val="4800"/>
              <a:buFont typeface="Calibri"/>
              <a:buNone/>
            </a:pPr>
            <a:r>
              <a:rPr lang="fr-FR">
                <a:solidFill>
                  <a:srgbClr val="000000"/>
                </a:solidFill>
              </a:rPr>
              <a:t>Horaire hebdomadaire : </a:t>
            </a:r>
            <a:endParaRPr/>
          </a:p>
        </p:txBody>
      </p:sp>
      <p:sp>
        <p:nvSpPr>
          <p:cNvPr id="200" name="Google Shape;200;p6"/>
          <p:cNvSpPr txBox="1"/>
          <p:nvPr/>
        </p:nvSpPr>
        <p:spPr>
          <a:xfrm>
            <a:off x="851587" y="5538702"/>
            <a:ext cx="7200900" cy="1531937"/>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2400"/>
              <a:buFont typeface="Calibri"/>
              <a:buNone/>
            </a:pPr>
            <a:r>
              <a:rPr b="1" i="0" lang="fr-FR" sz="2400" u="none" cap="none" strike="noStrike">
                <a:solidFill>
                  <a:srgbClr val="000000"/>
                </a:solidFill>
                <a:latin typeface="Calibri"/>
                <a:ea typeface="Calibri"/>
                <a:cs typeface="Calibri"/>
                <a:sym typeface="Calibri"/>
              </a:rPr>
              <a:t>30h par semaine avec une majorité d’enseignements par travaux pratiques,  projets  et stage</a:t>
            </a:r>
            <a:endParaRPr b="1" i="1" sz="1800" u="none" cap="none" strike="noStrike">
              <a:solidFill>
                <a:srgbClr val="000000"/>
              </a:solidFill>
              <a:latin typeface="Calibri"/>
              <a:ea typeface="Calibri"/>
              <a:cs typeface="Calibri"/>
              <a:sym typeface="Calibri"/>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2000"/>
                                        <p:tgtEl>
                                          <p:spTgt spid="198"/>
                                        </p:tgtEl>
                                      </p:cBhvr>
                                    </p:animEffect>
                                  </p:childTnLst>
                                </p:cTn>
                              </p:par>
                              <p:par>
                                <p:cTn fill="hold" nodeType="with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500"/>
                                        <p:tgtEl>
                                          <p:spTgt spid="2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7"/>
          <p:cNvSpPr txBox="1"/>
          <p:nvPr>
            <p:ph type="title"/>
          </p:nvPr>
        </p:nvSpPr>
        <p:spPr>
          <a:xfrm>
            <a:off x="685800" y="304800"/>
            <a:ext cx="72390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0000"/>
              </a:buClr>
              <a:buSzPts val="4800"/>
              <a:buFont typeface="Calibri"/>
              <a:buNone/>
            </a:pPr>
            <a:r>
              <a:rPr b="1" i="0" lang="fr-FR" sz="4800">
                <a:solidFill>
                  <a:srgbClr val="000000"/>
                </a:solidFill>
                <a:latin typeface="Calibri"/>
                <a:ea typeface="Calibri"/>
                <a:cs typeface="Calibri"/>
                <a:sym typeface="Calibri"/>
              </a:rPr>
              <a:t>L’évaluation à l’examen :</a:t>
            </a:r>
            <a:endParaRPr/>
          </a:p>
        </p:txBody>
      </p:sp>
      <p:sp>
        <p:nvSpPr>
          <p:cNvPr descr="data:image/jpeg;base64,/9j/4AAQSkZJRgABAQAAAQABAAD/2wCEAAkGBxQTEBUUEBQWFRQUFxQWFxgVFRUVGBQUFBQXGBUXHBcaHCggGBolGxUXITEhJSkrLi4uGB8/ODMtNygtLisBCgoKDg0OGhAQGywkHyUsLDQsNCwsLSwwLC0sNCwsLC8sMCwsMCwsLTAsLCw0LCwsLCwsLC80LC0sLCwsLCwsLP/AABEIALUBFwMBIgACEQEDEQH/xAAcAAABBAMBAAAAAAAAAAAAAAAABAUGBwIDCAH/xABIEAABAwEFBAcFBQYEAwkAAAABAAIDEQQFEiExBkFRYQcTInGBkaEyQlJysRQjgrLRM0OSs8HwFWLC8XOi4RZEU2OTlKOk0v/EABoBAQADAQEBAAAAAAAAAAAAAAABAgMEBQb/xAAsEQACAgEEAgADCAMAAAAAAAAAAQIDEQQSEzEhQSJR8AVhcYGhscHRFDJC/9oADAMBAAIRAxEAPwCyttdsWXe1hfE+UPPaLC0CJtQMTid1Tu4FIYOkizupSN5r8MlmP5pgfRedJN2tkheTqYnADOjsNS5uWhIdlzXOk8JY4tdq0lp72mhUg6dj21sxGfWjuidJ/KxJVFtVZXCvWFv/ABI5Yv5jAuV2yEaEjuJSiK8pm+zK8dzimAdTQ7R2N5oy1WdxGoE0ZI7xiqE4xStcKtcHDkQfouU2bSWofv3kczX6rIbRzVq4ROI3uhjJ86VTAOrULmKDbi0N0oPkfLF/LcE5WbpMtDf/ABP/AHErv5hcmAdFoVC2fpanHtPm/wDrEfygfVOcPTC7eR+Kzl35ZW/RMAudCqqz9L7Pe6s97ZYv/wBpxsvSrA72hEPlncT/AM0TfqmAWIhQ2DpGszj7D+8SWYj+cD6Jxj2zspGZkHdFJJ/LDlGASFCaY9pbMf3ob87Xx/nAW+G+7M/2LRC75ZWH6FAL0LFjwRUEEcjVZIAQhCAEIQgBCEIAQhCAEIQgBCEIAQhCAEIQgBCEIBs2hsfWwOG8Zj6H0JPgudOkC7OptZINWyAOB/zNAa4d+i6dIVN9Kly1gc4DtQOr3t31725+KlEFPrOKmIY64ajFhoDhrnSoIrTksV4gHqWw2TF93O4g4aYgGEdpwe4lwDchgIbUE9rMUAOE12QBuIWtpFWggR1cAXFpcBiq5ooD8VDXCMqsrI6voX4BSoqKgnhnkN+qcYLlkc1xbNCcIrk7nSmbRz76K6g2Vc0uzTb7N1cjmBwfhoMTfZJoK4TvHPek69sNkllmELcDXuD8OM4Q4tYXBoPF1KDiSNEiFsPAeqbGSpJ+RYhb47BObMbS2LFCHFrnNcCWka4mjMDmvLDYppo3yRQveyP2i2hI092tTqNAVWXwrMvAUkzShY2ZzpATHHI4NpiLWFwbXStK0rQ+SwM4BINQW1xAtNW0NDXLLNCTbRbI5SNCR3EpN9pbx88lkJm/EPMIB1gvKVvsyvHc4pazaG1DIzPPea/VMMcg4hKAVAH2LaOYGp6sniYmE+dE52fbe0N0NPlfLH+RwUTaVsYUBPbN0i2hvx/+q9358SdLN0mS+8ZP/gI9IwfVVqxy3xuQkteDpNJ1p4wk/SQJzg6RmHUMPfjZ/Ryp2NyVRvQF0QbcxO1wfhkJ/MxqXRbVwu0Dv4ov6PqqTjelLHoC7mX7Cd7v4Hn8oISuz26N+TXZ8CCD5HNUdHMRoT5pVHbnilHuBBBGZyINQfNAXehN2z96C02dkg1OTwPdeMnDu3jkQnFQAQhCAEIQgBCEIAQhCAFGdrbAH1qMpGlp7x/Ugj+FSZI72hxRHi3tDw18aVHiiByhedjMMz4jqxxb4e6fKiTKddK114LQ2YDKQYXfO3MeYr5KCKxAosEbXSAPrQ8M81N7muazuphkbi4O7J9VAo3kEEaggjvCsCysikY1wFMQB4jNejocSTXtHkfaeY4fpme0ew7pGB0NGyszaTVtRwqB4g/qq7vG454amWNwHxDtN8XNqB4q1LLLNF+ykOH4a4m/wmo9EqN4Rv8A2sfVvOroycJ72mpHhXwXTZp1J5Zw0a2dax2il47TI1jo2vcGPoXNB7LiAQCRpWhIrzSu5r8tNlxizSFgkpiGFjwcNaGj2mhzOYU6vrZOGWroS1rv8tGgnm0HD5EFQm8bqkhdhlbTgdx7iuWzTteGepTrIWddiWw3lJCZCwj70YXgtGE9sPBAFMJDmggilFjFb3C0NnwtLmlpLTiwvwgAh1HVIdTPPOpXnVLwwqnEdPKaLxtb55XSymr35uNAKmlK0GQyA0SXAnB0NcwtBjVHVgurciXAs4jRbTGvMCrxlt5sbI7ifMrey0O+I+aTxrcAq7CdwqZa38fQJTHbXcvJIGhbmKNg3D9dsc0rZHRta7qg0uGeIhxI7Ld9KEnl4JVEyXcxp4UkZnrz5KOtCUMUbBuJAZXtIa9hBNKCutdEpErgaFjgRTdxrT6HyUfjcl7bdJWvWPrpXE6tOFaqNg3DsLUBqCO8LfHNUVCaobwkGkjvEk+h7h5LZHaiXEuNSd/NQ4YCkWB0d331Vo6l57E1AOUo9nzHZ78KtNc6MnIIINCMwRqCNCrz2TvoWuyslyxjsyAbpG69wOThycFmXHhCEIAQhCAEIQgBCEIAQhCArLpKuXrLLKxoq5naZ3toW+YoD3lUQuqtorHibioSKEOpw3Hu1qe7cDTmnaawdTapGD2a4m/K/MeANR4KxA1KWbH2nEx0Z1Yaj5Xf9a+aiacbgtfV2hhOhOE9zsvrQ+C301nHamc2sq5KWvfaLHjjWbqbwtrjQJO9y94+SNT7M06GnesHWI0oaOadWuGJp8CsitjHEKfD7LZkumMF57INkaXWXsvGZjJqCBqW/p/uoa+NzSQ4UI1B3K243E0I1G/floaps2puhlpb1jGhtob7VBQSjjTcefHvywnWl5R26fWP/WZWwaDyWEtnS91moaEEEZEcCsmRbiqcefDPQ5cdDMYliY05y2fNbbI0msRya/LMDJ5pgdXcKgA8i7isZV4N42pjL1a2sCerWAXNa9rWxuYyhDGh0ZDQ1xqBidR4dUGtc99CNJxB/ViOIYSQQ/q83DJ1ZXUIzBpRwp6rPYa7vvG8NWxoTvJZ2txsa2NxDyQ6RwGKN7eyWvLmghpacxrirom58JaSHChG4+Y9M1VRyN2AYtrVJodjnSWKK0wPxufixRkUoWuIo11czQA0NNVHCwgkOBBGRByIKcZSN0ZZSN0LapQ1nNarGKkhKOrPBXVOVkh2+cHo5rY1yebq2fklaCBQc8knve5XwYS4dl2/g4at/r3KvEOZCUSqYdGe0HUWvqnmkdoozk2T92fGpb4jgoO7LNYdZzXDbDZLB21z3RydRoUd2D2g+2WNj3H71n3cvztA7X4gQ7xPBSJZFwQhCAEIQgBCEIAQhCAFSvTrcYa+K0sFA7sPoKa6Hzp4uKupR3b+5xarBNHvDS5vIjf4a+AUoHLq8IWT2kEgihBII4EZEeaxQguzZW+orRY4jMwOcG4HmmeNmTjlmK0r4pbabngcKxuc08iHDyOfqq56N7eGySQuNA8dY2vxNycO8tp/AppJaGt9kYj5BezpnvgmmfLayDqulH16/Bmw3A/3XtPeC39R6o/wSUatHmD9ElNvm3PI5DT1WTbxmHveYC6vjRyNZFbLDh1cB4O/RKXXScnac9xH6JCy9X++ARyyUju+242tFctB+h5rOyU0iIxWfJEr/wBkOtIkiLWuPtA1z4HIa7lG5tm3M1zPIGiuQ2Hkmu3WfcW5rGu7Pg6pynBeCnbTd9CQUlNk4hTi8buBe4jifqmx93U3LqwiI3sY22cvccYYWuJcS4ltHYczUeyXU7iacqe2m7XOeXu6lzXvqcLx2SWuo3FXE0bqnKoFa73yOykHJbJLkEgrGKO3t4/Lz5KjrXZsta14ZH5LpcGsBjowYjUzsLj1haMi0ZAFumE6urySWuz1LWhuERtw5uD69pzq1AHxUpTcp1s1cAIMr2g4ThaCKjFvJB4fU8ksvm4GyNDqBriMnAAVINKOA1HPUeiooLJZ6/zjA2dHVsaA+ySHsy9th+GQDOneB/y81tv242SuIeMMrcsY38MXxDgUxMs7opARVr2OB7i0qwrZELREyaMdotrQbx7ze8GtPHkrYUXh9Mzss+LdHsqq03Y+F9HZHdwcOIO8LZ1RFCN6nRYyRmCRocOBNCDxa7cV7YtmY6DtOIrXCQKjx3jmpxsNY6lTXnsWbOmlmbUaGneVleMXWNdFMKtNCDvbXRw7j9U60bHHRoAaNy23jHjgZLHk5tR5f0oSsIvEsv2Vum3/AK+vJUttsTo3uY8ZjyIOhHIpnmBaSCrcmudlrjpkyVvsnceLTyPpzzUA2nuWSIEvYQ5mvAt41WepqU4vHa/Y7dFq/KUvf7i/ow2j+y20NeaRWikb+DXV+7f4EkdzzwV/LkouXRPRptH9tsLS81mh+6l4ktHZf+JtD34uC8o9kliEIUAEIQgBCEIAQhCAF44VFDvXqEBzH0kXN9lvCVoHZecbfHX+h/Eosrv6drlxQR2lozjOF3yn+6/gVIqSDfd9qMUrJB7jge8e8PEVHirYbQgEZggEHiCKgqn1YOx16B9mEbjR0XZB4s1ZXuGX4V36G3bJx+Z5f2pRuipr0SCi9ASd0qxNoC9PceE4MV0WdnnwHkdU3/aV4bSpK7CwrJeBcxuedPNZzWoOFHjyND5hQu7b1DW4XGlDUHhyTg2+WHfn9VzOhZyiXbNeB3bdUZ9kkciAfpRKG7NMdrRM8V9NCVHatrQqTjb/AMm1Dp/7Qom2OYdHUWpmypYag4kz2vbF59nJaINsZAczUIoajHZpN6V9RZJbewsYMbaDFTIUpUE156LySIOiaN4r4gknI79y22fbCBzAHkVpUg/7Jmte1cWPD1eFtTQ4v9IGncohyPw49GdtVXcZZyvkNV93bXtNHaG74gP6j+9yUbJ2k4HM+Ehw7jr60808wXxE6mKEFp0cHB3iMv6pzsV32Vzi+JuEu1oSOfs1oFrO1xXxRZSuresKS/VfwMF6XYT95GMne0B7rv0OqUXJCW1L86DTh4qQOgbmA4YSKFtCMu/is7rucMBa7MHQ8VjLULZhnRXpm5/D3+g2SWQPFWiveldlhIjLXcapbJAWGjWjDv3HvqhrQ4VaQ4aGm4rF25X3Fv8AHkpeexDYbM1pK33m2J0ZEzQ9pFO6uuYzC1QWZzZHgiowkg7q1Hrqmy2uNDnkfQ8FdR3zzkz5HVDopLaa7Ps1qkiBqwHFGa1rG7NviNDzBTv0abS/Yre0vNIZqRS8ACew/wDC468HOTvt9dvWQ9YB24ak03xn2vLI+BVcFcmoq4549ej39HqOapS9+zr9ChHRJtN9ssIZI6s1mpG+urmU+6f4tFCd5Y5Tdc51ghCEAIQhACEIQAhCEA2bS3aLRZJYnCuJpoOdNPHTxXKdrs5jkcx2rHFp50NK+Oq6/XOnTBcv2e8HPaKMmGId419MvwlSgQVOez9rwTU3PGE9+rf08U2L0GmivCWySkjOyCnFxfsnoth0K8NqTPDacTQ7iPXesjKvcUk1lHgOrDwx0NpWJtSazMsTOpyV4h1+1L0WxM5nRHJVwFaVKhzUVlkOpD59urvWh9sPFO9+bGSwRdYHYqAF41wVFaEgU3jStPVQ58/FZ06qu1PY+g9PteGOrrWtZtScNn9nRao6iTC85Ae6NKVO6tfQ8FH7fG6KRzH6tJB7waH1CV6qucnFPyv4HD7F32vmvJLaeK27N3WLS5wdjyr7AGVBXPI88uRSS/7sfZpCx+6lDlvAIzGWhWnLHdj2dH+DNQ348Dhdd+PiORq06tOh58jzU0ujaJpo5h7xoQoFslYY7RPglcQ0CtGmhJrTWh/shLtpbldY3CSF5Mdd5zbwzGozHmFzS1tKt4ZPz/f19MP7KsnVzR+sfX0i2rDebJaVzPkR4p1NsDmFjH4T7h5jnwKpK4r7Mj2sJAJIFSSNSBuHNSOe3GFwdiq3EW5E5OGoNQN28V0Kpbwq1V7sN9fIirS6tUyujFNLv54RKZX2kuwSNe7FoQS5p8d3jRZSTCE+0Q7eWkhMX/apxcxrXUqaE8qcOJNB4rVe1uxuo4gO1adA8ZZZ6OzGW/wIUq+CuVM/Gf1PPlW5R5Fn8x2vK+peyY5XUIIIqTmP9wk163mWlhqKvYC8bsR17q5HxTAy0Ef3vTNtJfNJQ1pDsLRjoffO7wGEeC7+KMMeCIKdnwvySC22s0OVWn6HcVWN52bq5XNGlat+U6fp4KZ3TerX9kmh4H+80g2su8FmNozZ6t3/AKrDWU8leY9o7vs+3gt2S9/SE3R5tJ9ht7JXGkL/ALubh1biO3+E0d3B3FdNg8Fx6ug+hraX7TYeokNZrLhYanN0J/ZO55AtPyc14Z9EWAhCFABCEIAQhCAEIQgBV7003L11h61oq+A4vw7/AOo/ErCSe8LIJYnxu0e0jzGR80ByGvEuvuwGC0SQuFOrcR4aj0y8EhUkDhds2Rb4j+qVmRM8T6EFKzKvS01mYY+R5+pqxPPzFRkWJkSUyrEyrfec+wUl6x62miSmVYGVRuJ2Fn3Rtl1kNJoJXvawx4ow1wdl7wyI1GRNPFQO92ubK7GwsxEuDT8JJpmNUnueFss7I5H9WxxoXUrTLcOJ0Uk2n2IdAzrIHY2tZ1jwaBzWilTTL4gaLko01dM5Th7LtLwn2atjL9fBI4CPrWEdptWhwFdRiIBzPqsdrZDNJ1kURjjaDXG6PFUZGrWuOmGngVEHSKz3bD2Z9lZgxBxGJkoq8yh4q0kVDHAVGQDTQZlYXypotVrTy89Jv8c/Xn8TSNWVgg9z3nJDKHRkAnskE0aQcqE7hnruUg2nvJ1paBSNlDiditMRq4j3c/7oVD7zs7oZnxP9qNxb3jcfEEHxUmiueyf4dBah1ri95inq8YYZATU4WtBoQYyKnR29dc5xypG9bmoOv0R6x290T2vjNHNNQVLb52sdarGGObAxxHad13aIadOrI7JJHE5KJX1Cxpa+Fr2xuq0tecRZKw0e3FQVFC1wyrR3JSTowvaJkssU8cTg9hkYZIo3kOiaS5oLxlVtTr7nNY3102uNso5cfK/L+vvLVSsrTgnhP+SLx2gtIINCNFKztI+azBkj4g41q5z5MWWQxNoRpoapj22sTYbW4xfspfvGAU7Bdm+PIkdlx0BIoW8U8dGr7PI98M9njlcKzML2hxLWij2UIOJoydTk5Xu47EptZa6FUrKt0YvCfY1f4lWgx4M64s+yRmNATryKeL32jdaIGxSywHDQl7WTYncs20yOZpu8ln0lbPCzlssLGtjrhOAUaWuq6J9KZVFWnmG8Up6IIbLaJJ4LREXzFhfFSR8Zka2nWRZEZ1DXDj2q5BU5a71G5ryuvux9fh7MVplB7SMS3i9vZbMXN4guH1zCSCVWD0qbIQQ2WG2WGJ0cRcWStOLIuP3b6E9kVBblkcTVWHWrqhqNyyZy0+19Di2ZPV3XzUdXMag6OP0J4c1FhKvRKtI34Mp6dSWGLLws/VyFu7UdxTvsLtEbBbo5yT1fsTAb4XkYjTeWkB34eajzpyaVOmQ5L1eXdFKbx0elTJuCz2dhMeCAWkEEAgjMEHQrJVt0I7S9fYzZZD95ZaBtfegP7P8AhoWdwbxVkrE1BCEIAQhCAEIQgBCEICh+nK5ertbLQ0dmYUPzCp/U/iCrJdK9KlyfabukoO3H22+GvhofBc1KSAXpkXi02t1G1ArT6LSue1lLIbkbTKsDKkjXPLMYYS2pFeYFSPJaPtJ4LfniY8LHAyLEyJLacbDnTUiorSo1HgsYXOdva0Dechnp9Co50TwsViWmiltq2gtdps0LHiNwjaWse6eNrqVIo4OcHOIwjXcOZUDke4Eg6g08lh1hUc+Oiyq+Y4TVa4tNKgkGhBFRwIyPgpXs9t/a4YW2aN8AjAcA6ZrjQZuoXA6bhlwUD6w8UYyqStT7Lxhgf9pLyfNPjldE9xa0F0NcO/LPeK08lhdV/TwtdFHMY4pSOsGBsjTkW4sLgdxOmvkmKqFHKsYwTt85JBettxRBgtIlaHYsDYTEMVMOKuEVNOKSXPaxHMyQvdGWEPa5rMdHtIIq2oqNQc02MYa6E+aV2mBmFpjxF1XYhgdQCvZoSTXLXTXeo5fGCdpJL/2ljtYa2ZxowlwMVlZG7E8UcKmY5ZN78I4KPWe3uhm6yzvc0tLsDsg4A1GYzFcJz71uv0RyS47NEY2uawuZQ4Y5KUe1pJqW5VqeKbxZH/D9EVmPBOCQ3ntVJPZxHLPaHuo0EPcwxkNcDuaHUqAQM6FM9gvJ8MjZYXujkYatc0lrhUEGhHEEjxScWJ/D1CyFgfy81CnhYSIaySW8tt5Z43xyyWl7Xiha+2SubXmylHAEAgEajyjXXhZC73cR5n9FkLuPxD1RWNdBxTMPtIWzE74XeSP8N/zen/Vb22Y0piqPlHGup5qVayrrXowax5rRjjQYjlo3iUrDXAlrwWvaaOB1BWt0bjq92dQaUFQRQjIaUWdDixOc5xoBVxrk0Ub5DJJS3CMWmPeyF/usNtitDakNOGRo9+F2UjeZpQjm1q6ns87Xsa9hDmPAc0jRzXCoI5EFcfq8ugzabrbO6xSHt2cYoq6ugcdPwONO5zFmaFpIQhQAQhCAEIQgBCEIDCWMOaWuFQ4EEcQRQrlfbK6TZbdNEdA4ubza4nPzr6LqtU109XJnFamj/I/0oT6fwlSgU+vHtqCDvXqEIEkNjwmodn8oNO6ui8F3N4n0SxCA0yWbEAHOcQNNP0Xkdla3So7iR9FvQhJo+xs4ep/VZCys+ELahCDX9nb8I8lkIm/CPILJCA8DRwC9QhAerxerxACEIQAhCEAL1eIQHqEIQAhCxc8DUgd5QGSctmr6fY7XFaI6kxuqW/Gw5PZ4tJ7jQ7k1skBNAQSdADUnwCXw3PaX+xZrQ/5YJnfRqEnWFgtjJomSxODo5Gte0je1wqD5FCi/RVdk9nuuKO1AtfikcGO1Yx7y5rTwOZNN1abl6oBLkIQgBCEIAQhCAEx7a3OLXYZoaVJaS3jiaMqczmPFPiEBx49haS12rSQe8GhWKuTpK6LZJJnWq7gHF+ckBIbV290ZOWe9ppy4KtBslb8WH7Daqj/yH0/jphPmpAzIUnh6PL0dpYpPxPgZ+aQJws/RPejtYY2fPOzL+DEgIQhWPB0L28+3JZWj/iSuPl1QHqnGHoOnPt2yJvywPd9ZAgKnQrog6DY/3ltkPHBCxn5nOS+DoTsQ9ue1O5YoWj0ir6pkFEIXQ8PRBdg9qOV/zTyj8pCcIOjO62aWRp+d8sn53FMg5oWJlaNSPMLqiDYm7mezYbL4wRk+ZanSz3XAz9nDEz5Y2N+gTIOR4GF+UYLzwYC4+QS+K4bW72LJanfLZpz9GLrMBepkHLkGwt5P9mxTfiDWfncEvs/RdejtbLg5vmg/0vJ9F0ohMg57h6HLyOpszfmmf/piKcYehG1H27VA35WSP+uFXmhQCm7P0Gn95bq/JZ6eplP0ThD0H2b37VaT8ohb9WFWohAV3B0N3cPaNof80tPyNal8HRVdbf8Auxd8087vTHRTVCAjcOwN2t0sNnPzRtf+aqcbLs9ZI/2Vls7Pkhjb9GpzQgMY4w0UaAByFFkhCAEIQgBCEIAQhCAEIQgBCEIAQhCAEIQgBCEIAQhCAEIQgBCEIAQhCAEIQgBCEIAQhCAEIQgBCEIAQhCAEIQgP//Z" id="206" name="Google Shape;206;p7"/>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aphicFrame>
        <p:nvGraphicFramePr>
          <p:cNvPr id="207" name="Google Shape;207;p7"/>
          <p:cNvGraphicFramePr/>
          <p:nvPr/>
        </p:nvGraphicFramePr>
        <p:xfrm>
          <a:off x="863588" y="2240868"/>
          <a:ext cx="3000000" cy="3000000"/>
        </p:xfrm>
        <a:graphic>
          <a:graphicData uri="http://schemas.openxmlformats.org/drawingml/2006/table">
            <a:tbl>
              <a:tblPr>
                <a:noFill/>
                <a:tableStyleId>{081DD1A5-0AF8-4881-8505-394C37A52907}</a:tableStyleId>
              </a:tblPr>
              <a:tblGrid>
                <a:gridCol w="945100"/>
                <a:gridCol w="783100"/>
                <a:gridCol w="792100"/>
                <a:gridCol w="720075"/>
                <a:gridCol w="720075"/>
                <a:gridCol w="785200"/>
                <a:gridCol w="1106700"/>
                <a:gridCol w="763400"/>
                <a:gridCol w="945100"/>
              </a:tblGrid>
              <a:tr h="451675">
                <a:tc rowSpan="2">
                  <a:txBody>
                    <a:bodyPr/>
                    <a:lstStyle/>
                    <a:p>
                      <a:pPr indent="0" lvl="0" marL="0" marR="0" rtl="0" algn="ctr">
                        <a:lnSpc>
                          <a:spcPct val="100000"/>
                        </a:lnSpc>
                        <a:spcBef>
                          <a:spcPts val="0"/>
                        </a:spcBef>
                        <a:spcAft>
                          <a:spcPts val="0"/>
                        </a:spcAft>
                        <a:buClr>
                          <a:schemeClr val="folHlink"/>
                        </a:buClr>
                        <a:buSzPts val="900"/>
                        <a:buFont typeface="Arial"/>
                        <a:buNone/>
                      </a:pPr>
                      <a:r>
                        <a:rPr b="1" i="1" lang="fr-FR" sz="1200" u="none" cap="none" strike="noStrike">
                          <a:solidFill>
                            <a:srgbClr val="000000"/>
                          </a:solidFill>
                          <a:latin typeface="Calibri"/>
                          <a:ea typeface="Calibri"/>
                          <a:cs typeface="Calibri"/>
                          <a:sym typeface="Calibri"/>
                        </a:rPr>
                        <a:t>Matières :</a:t>
                      </a:r>
                      <a:endParaRPr sz="1400" u="none" cap="none" strike="noStrike"/>
                    </a:p>
                  </a:txBody>
                  <a:tcPr marT="45725" marB="45725" marR="91450" marL="91450" anchor="ctr" anchorCtr="1">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rowSpan="2">
                  <a:txBody>
                    <a:bodyPr/>
                    <a:lstStyle/>
                    <a:p>
                      <a:pPr indent="0" lvl="0" marL="0" marR="0" rtl="0" algn="ctr">
                        <a:lnSpc>
                          <a:spcPct val="100000"/>
                        </a:lnSpc>
                        <a:spcBef>
                          <a:spcPts val="0"/>
                        </a:spcBef>
                        <a:spcAft>
                          <a:spcPts val="0"/>
                        </a:spcAft>
                        <a:buClr>
                          <a:schemeClr val="folHlink"/>
                        </a:buClr>
                        <a:buSzPts val="900"/>
                        <a:buFont typeface="Arial"/>
                        <a:buNone/>
                      </a:pPr>
                      <a:r>
                        <a:rPr b="1" i="0" lang="fr-FR" sz="1200" u="none" cap="none" strike="noStrike">
                          <a:solidFill>
                            <a:srgbClr val="000000"/>
                          </a:solidFill>
                          <a:latin typeface="Calibri"/>
                          <a:ea typeface="Calibri"/>
                          <a:cs typeface="Calibri"/>
                          <a:sym typeface="Calibri"/>
                        </a:rPr>
                        <a:t>Français</a:t>
                      </a:r>
                      <a:endParaRPr sz="1400" u="none" cap="none" strike="noStrike"/>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rowSpan="2">
                  <a:txBody>
                    <a:bodyPr/>
                    <a:lstStyle/>
                    <a:p>
                      <a:pPr indent="0" lvl="0" marL="0" marR="0" rtl="0" algn="ctr">
                        <a:lnSpc>
                          <a:spcPct val="100000"/>
                        </a:lnSpc>
                        <a:spcBef>
                          <a:spcPts val="0"/>
                        </a:spcBef>
                        <a:spcAft>
                          <a:spcPts val="0"/>
                        </a:spcAft>
                        <a:buClr>
                          <a:schemeClr val="folHlink"/>
                        </a:buClr>
                        <a:buSzPts val="900"/>
                        <a:buFont typeface="Arial"/>
                        <a:buNone/>
                      </a:pPr>
                      <a:r>
                        <a:rPr b="1" i="0" lang="fr-FR" sz="1200" u="none" cap="none" strike="noStrike">
                          <a:solidFill>
                            <a:srgbClr val="000000"/>
                          </a:solidFill>
                          <a:latin typeface="Calibri"/>
                          <a:ea typeface="Calibri"/>
                          <a:cs typeface="Calibri"/>
                          <a:sym typeface="Calibri"/>
                        </a:rPr>
                        <a:t>Anglais</a:t>
                      </a:r>
                      <a:endParaRPr sz="1400" u="none" cap="none" strike="noStrike"/>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rowSpan="2">
                  <a:txBody>
                    <a:bodyPr/>
                    <a:lstStyle/>
                    <a:p>
                      <a:pPr indent="0" lvl="0" marL="0" marR="0" rtl="0" algn="ctr">
                        <a:lnSpc>
                          <a:spcPct val="100000"/>
                        </a:lnSpc>
                        <a:spcBef>
                          <a:spcPts val="0"/>
                        </a:spcBef>
                        <a:spcAft>
                          <a:spcPts val="0"/>
                        </a:spcAft>
                        <a:buClr>
                          <a:schemeClr val="folHlink"/>
                        </a:buClr>
                        <a:buSzPts val="900"/>
                        <a:buFont typeface="Arial"/>
                        <a:buNone/>
                      </a:pPr>
                      <a:r>
                        <a:rPr b="1" i="0" lang="fr-FR" sz="1200" u="none" cap="none" strike="noStrike">
                          <a:solidFill>
                            <a:srgbClr val="000000"/>
                          </a:solidFill>
                          <a:latin typeface="Calibri"/>
                          <a:ea typeface="Calibri"/>
                          <a:cs typeface="Calibri"/>
                          <a:sym typeface="Calibri"/>
                        </a:rPr>
                        <a:t>Maths</a:t>
                      </a:r>
                      <a:endParaRPr sz="1400" u="none" cap="none" strike="noStrike"/>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rowSpan="2">
                  <a:txBody>
                    <a:bodyPr/>
                    <a:lstStyle/>
                    <a:p>
                      <a:pPr indent="0" lvl="0" marL="0" marR="0" rtl="0" algn="ctr">
                        <a:lnSpc>
                          <a:spcPct val="100000"/>
                        </a:lnSpc>
                        <a:spcBef>
                          <a:spcPts val="0"/>
                        </a:spcBef>
                        <a:spcAft>
                          <a:spcPts val="0"/>
                        </a:spcAft>
                        <a:buClr>
                          <a:schemeClr val="folHlink"/>
                        </a:buClr>
                        <a:buSzPts val="900"/>
                        <a:buFont typeface="Arial"/>
                        <a:buNone/>
                      </a:pPr>
                      <a:r>
                        <a:rPr b="1" i="0" lang="fr-FR" sz="1200" u="none" cap="none" strike="noStrike">
                          <a:solidFill>
                            <a:srgbClr val="000000"/>
                          </a:solidFill>
                          <a:latin typeface="Calibri"/>
                          <a:ea typeface="Calibri"/>
                          <a:cs typeface="Calibri"/>
                          <a:sym typeface="Calibri"/>
                        </a:rPr>
                        <a:t>Physique appliquée</a:t>
                      </a:r>
                      <a:endParaRPr sz="1400" u="none" cap="none" strike="noStrike"/>
                    </a:p>
                  </a:txBody>
                  <a:tcPr marT="45725" marB="45725" marR="36000" marL="3600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gradFill>
                      <a:gsLst>
                        <a:gs pos="0">
                          <a:srgbClr val="FBEAC7"/>
                        </a:gs>
                        <a:gs pos="17999">
                          <a:srgbClr val="FEE7F2"/>
                        </a:gs>
                        <a:gs pos="36000">
                          <a:srgbClr val="FAC77D"/>
                        </a:gs>
                        <a:gs pos="61000">
                          <a:srgbClr val="FBA97D"/>
                        </a:gs>
                        <a:gs pos="82001">
                          <a:srgbClr val="FBD49C"/>
                        </a:gs>
                        <a:gs pos="100000">
                          <a:srgbClr val="FEE7F2"/>
                        </a:gs>
                      </a:gsLst>
                      <a:lin ang="16200000" scaled="0"/>
                    </a:gradFill>
                  </a:tcPr>
                </a:tc>
                <a:tc gridSpan="4">
                  <a:txBody>
                    <a:bodyPr/>
                    <a:lstStyle/>
                    <a:p>
                      <a:pPr indent="0" lvl="0" marL="0" marR="0" rtl="0" algn="ctr">
                        <a:lnSpc>
                          <a:spcPct val="100000"/>
                        </a:lnSpc>
                        <a:spcBef>
                          <a:spcPts val="0"/>
                        </a:spcBef>
                        <a:spcAft>
                          <a:spcPts val="0"/>
                        </a:spcAft>
                        <a:buClr>
                          <a:schemeClr val="folHlink"/>
                        </a:buClr>
                        <a:buSzPts val="1350"/>
                        <a:buFont typeface="Arial"/>
                        <a:buNone/>
                      </a:pPr>
                      <a:r>
                        <a:rPr b="1" i="0" lang="fr-FR" sz="1800" u="none" cap="none" strike="noStrike">
                          <a:solidFill>
                            <a:srgbClr val="000000"/>
                          </a:solidFill>
                          <a:latin typeface="Calibri"/>
                          <a:ea typeface="Calibri"/>
                          <a:cs typeface="Calibri"/>
                          <a:sym typeface="Calibri"/>
                        </a:rPr>
                        <a:t>  Informatique</a:t>
                      </a:r>
                      <a:endParaRPr b="1" i="0" sz="1800" u="none" cap="none" strike="noStrike">
                        <a:solidFill>
                          <a:srgbClr val="000000"/>
                        </a:solidFill>
                        <a:latin typeface="Calibri"/>
                        <a:ea typeface="Calibri"/>
                        <a:cs typeface="Calibri"/>
                        <a:sym typeface="Calibri"/>
                      </a:endParaRPr>
                    </a:p>
                  </a:txBody>
                  <a:tcPr marT="45725" marB="45725" marR="91450" marL="108000" anchor="ctr" anchorCtr="1">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gradFill>
                      <a:gsLst>
                        <a:gs pos="0">
                          <a:srgbClr val="FBEAC7"/>
                        </a:gs>
                        <a:gs pos="17999">
                          <a:srgbClr val="FEE7F2"/>
                        </a:gs>
                        <a:gs pos="36000">
                          <a:srgbClr val="FAC77D"/>
                        </a:gs>
                        <a:gs pos="61000">
                          <a:srgbClr val="FBA97D"/>
                        </a:gs>
                        <a:gs pos="82001">
                          <a:srgbClr val="FBD49C"/>
                        </a:gs>
                        <a:gs pos="100000">
                          <a:srgbClr val="FEE7F2"/>
                        </a:gs>
                      </a:gsLst>
                      <a:lin ang="16200000" scaled="0"/>
                    </a:gradFill>
                  </a:tcPr>
                </a:tc>
                <a:tc hMerge="1"/>
                <a:tc hMerge="1"/>
                <a:tc hMerge="1"/>
              </a:tr>
              <a:tr h="451675">
                <a:tc vMerge="1"/>
                <a:tc vMerge="1"/>
                <a:tc vMerge="1"/>
                <a:tc vMerge="1"/>
                <a:tc vMerge="1"/>
                <a:tc>
                  <a:txBody>
                    <a:bodyPr/>
                    <a:lstStyle/>
                    <a:p>
                      <a:pPr indent="0" lvl="0" marL="0" marR="0" rtl="0" algn="ctr">
                        <a:lnSpc>
                          <a:spcPct val="100000"/>
                        </a:lnSpc>
                        <a:spcBef>
                          <a:spcPts val="0"/>
                        </a:spcBef>
                        <a:spcAft>
                          <a:spcPts val="0"/>
                        </a:spcAft>
                        <a:buClr>
                          <a:schemeClr val="folHlink"/>
                        </a:buClr>
                        <a:buSzPts val="900"/>
                        <a:buFont typeface="Arial"/>
                        <a:buNone/>
                      </a:pPr>
                      <a:r>
                        <a:rPr b="1" i="0" lang="fr-FR" sz="1200" u="none" cap="none" strike="noStrike">
                          <a:solidFill>
                            <a:srgbClr val="000000"/>
                          </a:solidFill>
                          <a:latin typeface="Calibri"/>
                          <a:ea typeface="Calibri"/>
                          <a:cs typeface="Calibri"/>
                          <a:sym typeface="Calibri"/>
                        </a:rPr>
                        <a:t>Ecrit</a:t>
                      </a:r>
                      <a:endParaRPr sz="1400" u="none" cap="none" strike="noStrike"/>
                    </a:p>
                  </a:txBody>
                  <a:tcPr marT="45725" marB="45725" marR="91450" marL="10800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gradFill>
                      <a:gsLst>
                        <a:gs pos="0">
                          <a:srgbClr val="FBEAC7"/>
                        </a:gs>
                        <a:gs pos="17999">
                          <a:srgbClr val="FEE7F2"/>
                        </a:gs>
                        <a:gs pos="36000">
                          <a:srgbClr val="FAC77D"/>
                        </a:gs>
                        <a:gs pos="61000">
                          <a:srgbClr val="FBA97D"/>
                        </a:gs>
                        <a:gs pos="82001">
                          <a:srgbClr val="FBD49C"/>
                        </a:gs>
                        <a:gs pos="100000">
                          <a:srgbClr val="FEE7F2"/>
                        </a:gs>
                      </a:gsLst>
                      <a:lin ang="16200000" scaled="0"/>
                    </a:gradFill>
                  </a:tcPr>
                </a:tc>
                <a:tc>
                  <a:txBody>
                    <a:bodyPr/>
                    <a:lstStyle/>
                    <a:p>
                      <a:pPr indent="0" lvl="0" marL="0" marR="0" rtl="0" algn="ctr">
                        <a:lnSpc>
                          <a:spcPct val="100000"/>
                        </a:lnSpc>
                        <a:spcBef>
                          <a:spcPts val="0"/>
                        </a:spcBef>
                        <a:spcAft>
                          <a:spcPts val="0"/>
                        </a:spcAft>
                        <a:buClr>
                          <a:schemeClr val="folHlink"/>
                        </a:buClr>
                        <a:buSzPts val="900"/>
                        <a:buFont typeface="Arial"/>
                        <a:buNone/>
                      </a:pPr>
                      <a:r>
                        <a:rPr b="1" i="0" lang="fr-FR" sz="1200" u="none" cap="none" strike="noStrike">
                          <a:solidFill>
                            <a:srgbClr val="000000"/>
                          </a:solidFill>
                          <a:latin typeface="Calibri"/>
                          <a:ea typeface="Calibri"/>
                          <a:cs typeface="Calibri"/>
                          <a:sym typeface="Calibri"/>
                        </a:rPr>
                        <a:t>Interventions sur systèmes</a:t>
                      </a:r>
                      <a:endParaRPr sz="1400" u="none" cap="none" strike="noStrike"/>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gradFill>
                      <a:gsLst>
                        <a:gs pos="0">
                          <a:srgbClr val="FBEAC7"/>
                        </a:gs>
                        <a:gs pos="17999">
                          <a:srgbClr val="FEE7F2"/>
                        </a:gs>
                        <a:gs pos="36000">
                          <a:srgbClr val="FAC77D"/>
                        </a:gs>
                        <a:gs pos="61000">
                          <a:srgbClr val="FBA97D"/>
                        </a:gs>
                        <a:gs pos="82001">
                          <a:srgbClr val="FBD49C"/>
                        </a:gs>
                        <a:gs pos="100000">
                          <a:srgbClr val="FEE7F2"/>
                        </a:gs>
                      </a:gsLst>
                      <a:lin ang="16200000" scaled="0"/>
                    </a:gradFill>
                  </a:tcPr>
                </a:tc>
                <a:tc>
                  <a:txBody>
                    <a:bodyPr/>
                    <a:lstStyle/>
                    <a:p>
                      <a:pPr indent="0" lvl="0" marL="0" marR="0" rtl="0" algn="ctr">
                        <a:lnSpc>
                          <a:spcPct val="100000"/>
                        </a:lnSpc>
                        <a:spcBef>
                          <a:spcPts val="0"/>
                        </a:spcBef>
                        <a:spcAft>
                          <a:spcPts val="0"/>
                        </a:spcAft>
                        <a:buClr>
                          <a:schemeClr val="folHlink"/>
                        </a:buClr>
                        <a:buSzPts val="675"/>
                        <a:buFont typeface="Arial"/>
                        <a:buNone/>
                      </a:pPr>
                      <a:r>
                        <a:rPr b="1" i="0" lang="fr-FR" sz="900" u="none" cap="none" strike="noStrike">
                          <a:solidFill>
                            <a:srgbClr val="000000"/>
                          </a:solidFill>
                          <a:latin typeface="Calibri"/>
                          <a:ea typeface="Calibri"/>
                          <a:cs typeface="Calibri"/>
                          <a:sym typeface="Calibri"/>
                        </a:rPr>
                        <a:t>Soutenance</a:t>
                      </a:r>
                      <a:endParaRPr sz="1400" u="none" cap="none" strike="noStrike"/>
                    </a:p>
                    <a:p>
                      <a:pPr indent="0" lvl="0" marL="0" marR="0" rtl="0" algn="ctr">
                        <a:lnSpc>
                          <a:spcPct val="100000"/>
                        </a:lnSpc>
                        <a:spcBef>
                          <a:spcPts val="240"/>
                        </a:spcBef>
                        <a:spcAft>
                          <a:spcPts val="0"/>
                        </a:spcAft>
                        <a:buClr>
                          <a:schemeClr val="folHlink"/>
                        </a:buClr>
                        <a:buSzPts val="900"/>
                        <a:buFont typeface="Arial"/>
                        <a:buNone/>
                      </a:pPr>
                      <a:r>
                        <a:rPr b="1" i="0" lang="fr-FR" sz="1200" u="none" cap="none" strike="noStrike">
                          <a:solidFill>
                            <a:srgbClr val="000000"/>
                          </a:solidFill>
                          <a:latin typeface="Calibri"/>
                          <a:ea typeface="Calibri"/>
                          <a:cs typeface="Calibri"/>
                          <a:sym typeface="Calibri"/>
                        </a:rPr>
                        <a:t>Projet</a:t>
                      </a:r>
                      <a:endParaRPr sz="1400" u="none" cap="none" strike="noStrike"/>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gradFill>
                      <a:gsLst>
                        <a:gs pos="0">
                          <a:srgbClr val="FBEAC7"/>
                        </a:gs>
                        <a:gs pos="17999">
                          <a:srgbClr val="FEE7F2"/>
                        </a:gs>
                        <a:gs pos="36000">
                          <a:srgbClr val="FAC77D"/>
                        </a:gs>
                        <a:gs pos="61000">
                          <a:srgbClr val="FBA97D"/>
                        </a:gs>
                        <a:gs pos="82001">
                          <a:srgbClr val="FBD49C"/>
                        </a:gs>
                        <a:gs pos="100000">
                          <a:srgbClr val="FEE7F2"/>
                        </a:gs>
                      </a:gsLst>
                      <a:lin ang="16200000" scaled="0"/>
                    </a:gradFill>
                  </a:tcPr>
                </a:tc>
                <a:tc>
                  <a:txBody>
                    <a:bodyPr/>
                    <a:lstStyle/>
                    <a:p>
                      <a:pPr indent="0" lvl="0" marL="0" marR="0" rtl="0" algn="ctr">
                        <a:lnSpc>
                          <a:spcPct val="100000"/>
                        </a:lnSpc>
                        <a:spcBef>
                          <a:spcPts val="0"/>
                        </a:spcBef>
                        <a:spcAft>
                          <a:spcPts val="0"/>
                        </a:spcAft>
                        <a:buClr>
                          <a:schemeClr val="folHlink"/>
                        </a:buClr>
                        <a:buSzPts val="675"/>
                        <a:buFont typeface="Arial"/>
                        <a:buNone/>
                      </a:pPr>
                      <a:r>
                        <a:rPr lang="fr-FR" sz="1400" u="none" cap="none" strike="noStrike"/>
                        <a:t>Facultatif </a:t>
                      </a:r>
                      <a:r>
                        <a:rPr lang="fr-FR" sz="1000" u="none" cap="none" strike="noStrike"/>
                        <a:t>(Engagement étudiant, 2</a:t>
                      </a:r>
                      <a:r>
                        <a:rPr baseline="30000" lang="fr-FR" sz="1000" u="none" cap="none" strike="noStrike"/>
                        <a:t>ème</a:t>
                      </a:r>
                      <a:r>
                        <a:rPr lang="fr-FR" sz="1000" u="none" cap="none" strike="noStrike"/>
                        <a:t>  langue vivante)</a:t>
                      </a:r>
                      <a:endParaRPr sz="1000" u="none" cap="none" strike="noStrike"/>
                    </a:p>
                  </a:txBody>
                  <a:tcPr marT="45725" marB="45725" marR="91450" marL="91450" anchor="ctr" anchorCtr="1">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gradFill>
                      <a:gsLst>
                        <a:gs pos="0">
                          <a:srgbClr val="FBEAC7"/>
                        </a:gs>
                        <a:gs pos="17999">
                          <a:srgbClr val="FEE7F2"/>
                        </a:gs>
                        <a:gs pos="36000">
                          <a:srgbClr val="FAC77D"/>
                        </a:gs>
                        <a:gs pos="61000">
                          <a:srgbClr val="FBA97D"/>
                        </a:gs>
                        <a:gs pos="82001">
                          <a:srgbClr val="FBD49C"/>
                        </a:gs>
                        <a:gs pos="100000">
                          <a:srgbClr val="FEE7F2"/>
                        </a:gs>
                      </a:gsLst>
                      <a:lin ang="16200000" scaled="0"/>
                    </a:gradFill>
                  </a:tcPr>
                </a:tc>
              </a:tr>
              <a:tr h="790450">
                <a:tc>
                  <a:txBody>
                    <a:bodyPr/>
                    <a:lstStyle/>
                    <a:p>
                      <a:pPr indent="0" lvl="0" marL="0" marR="0" rtl="0" algn="ctr">
                        <a:lnSpc>
                          <a:spcPct val="100000"/>
                        </a:lnSpc>
                        <a:spcBef>
                          <a:spcPts val="0"/>
                        </a:spcBef>
                        <a:spcAft>
                          <a:spcPts val="0"/>
                        </a:spcAft>
                        <a:buClr>
                          <a:schemeClr val="folHlink"/>
                        </a:buClr>
                        <a:buSzPts val="900"/>
                        <a:buFont typeface="Arial"/>
                        <a:buNone/>
                      </a:pPr>
                      <a:r>
                        <a:rPr b="1" i="1" lang="fr-FR" sz="1200" u="none" cap="none" strike="noStrike">
                          <a:solidFill>
                            <a:srgbClr val="000000"/>
                          </a:solidFill>
                          <a:latin typeface="Calibri"/>
                          <a:ea typeface="Calibri"/>
                          <a:cs typeface="Calibri"/>
                          <a:sym typeface="Calibri"/>
                        </a:rPr>
                        <a:t>Coefficient :</a:t>
                      </a:r>
                      <a:endParaRPr sz="1400" u="none" cap="none" strike="noStrike"/>
                    </a:p>
                  </a:txBody>
                  <a:tcPr marT="45725" marB="45725" marR="91450" marL="91450" anchor="ctr" anchorCtr="1">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folHlink"/>
                        </a:buClr>
                        <a:buSzPts val="1200"/>
                        <a:buFont typeface="Arial"/>
                        <a:buNone/>
                      </a:pPr>
                      <a:r>
                        <a:rPr b="1" i="0" lang="fr-FR" sz="1600" u="none" cap="none" strike="noStrike">
                          <a:solidFill>
                            <a:srgbClr val="000000"/>
                          </a:solidFill>
                          <a:latin typeface="Calibri"/>
                          <a:ea typeface="Calibri"/>
                          <a:cs typeface="Calibri"/>
                          <a:sym typeface="Calibri"/>
                        </a:rPr>
                        <a:t>2</a:t>
                      </a:r>
                      <a:endParaRPr sz="1400" u="none" cap="none" strike="noStrike"/>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folHlink"/>
                        </a:buClr>
                        <a:buSzPts val="1200"/>
                        <a:buFont typeface="Arial"/>
                        <a:buNone/>
                      </a:pPr>
                      <a:r>
                        <a:rPr b="1" i="0" lang="fr-FR" sz="1600" u="none" cap="none" strike="noStrike">
                          <a:solidFill>
                            <a:srgbClr val="000000"/>
                          </a:solidFill>
                          <a:latin typeface="Calibri"/>
                          <a:ea typeface="Calibri"/>
                          <a:cs typeface="Calibri"/>
                          <a:sym typeface="Calibri"/>
                        </a:rPr>
                        <a:t>3  (CCF)</a:t>
                      </a:r>
                      <a:endParaRPr sz="1400" u="none" cap="none" strike="noStrike"/>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folHlink"/>
                        </a:buClr>
                        <a:buSzPts val="1200"/>
                        <a:buFont typeface="Arial"/>
                        <a:buNone/>
                      </a:pPr>
                      <a:r>
                        <a:rPr b="1" i="0" lang="fr-FR" sz="1600" u="none" cap="none" strike="noStrike">
                          <a:solidFill>
                            <a:srgbClr val="000000"/>
                          </a:solidFill>
                          <a:latin typeface="Calibri"/>
                          <a:ea typeface="Calibri"/>
                          <a:cs typeface="Calibri"/>
                          <a:sym typeface="Calibri"/>
                        </a:rPr>
                        <a:t>2</a:t>
                      </a:r>
                      <a:br>
                        <a:rPr b="1" i="0" lang="fr-FR" sz="1600" u="none" cap="none" strike="noStrike">
                          <a:solidFill>
                            <a:srgbClr val="000000"/>
                          </a:solidFill>
                          <a:latin typeface="Calibri"/>
                          <a:ea typeface="Calibri"/>
                          <a:cs typeface="Calibri"/>
                          <a:sym typeface="Calibri"/>
                        </a:rPr>
                      </a:br>
                      <a:r>
                        <a:rPr b="1" i="0" lang="fr-FR" sz="1600" u="none" cap="none" strike="noStrike">
                          <a:solidFill>
                            <a:srgbClr val="000000"/>
                          </a:solidFill>
                          <a:latin typeface="Calibri"/>
                          <a:ea typeface="Calibri"/>
                          <a:cs typeface="Calibri"/>
                          <a:sym typeface="Calibri"/>
                        </a:rPr>
                        <a:t>(CCF)</a:t>
                      </a:r>
                      <a:endParaRPr sz="1400" u="none" cap="none" strike="noStrike"/>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folHlink"/>
                        </a:buClr>
                        <a:buSzPts val="1200"/>
                        <a:buFont typeface="Arial"/>
                        <a:buNone/>
                      </a:pPr>
                      <a:r>
                        <a:rPr b="1" i="0" lang="fr-FR" sz="1600" u="none" cap="none" strike="noStrike">
                          <a:solidFill>
                            <a:srgbClr val="000000"/>
                          </a:solidFill>
                          <a:latin typeface="Calibri"/>
                          <a:ea typeface="Calibri"/>
                          <a:cs typeface="Calibri"/>
                          <a:sym typeface="Calibri"/>
                        </a:rPr>
                        <a:t>1</a:t>
                      </a:r>
                      <a:endParaRPr sz="1400" u="none" cap="none" strike="noStrike"/>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gradFill>
                      <a:gsLst>
                        <a:gs pos="0">
                          <a:srgbClr val="FBEAC7"/>
                        </a:gs>
                        <a:gs pos="17999">
                          <a:srgbClr val="FEE7F2"/>
                        </a:gs>
                        <a:gs pos="36000">
                          <a:srgbClr val="FAC77D"/>
                        </a:gs>
                        <a:gs pos="61000">
                          <a:srgbClr val="FBA97D"/>
                        </a:gs>
                        <a:gs pos="82001">
                          <a:srgbClr val="FBD49C"/>
                        </a:gs>
                        <a:gs pos="100000">
                          <a:srgbClr val="FEE7F2"/>
                        </a:gs>
                      </a:gsLst>
                      <a:lin ang="16200000" scaled="0"/>
                    </a:gradFill>
                  </a:tcPr>
                </a:tc>
                <a:tc>
                  <a:txBody>
                    <a:bodyPr/>
                    <a:lstStyle/>
                    <a:p>
                      <a:pPr indent="0" lvl="0" marL="0" marR="0" rtl="0" algn="ctr">
                        <a:lnSpc>
                          <a:spcPct val="100000"/>
                        </a:lnSpc>
                        <a:spcBef>
                          <a:spcPts val="0"/>
                        </a:spcBef>
                        <a:spcAft>
                          <a:spcPts val="0"/>
                        </a:spcAft>
                        <a:buClr>
                          <a:schemeClr val="folHlink"/>
                        </a:buClr>
                        <a:buSzPts val="1200"/>
                        <a:buFont typeface="Arial"/>
                        <a:buNone/>
                      </a:pPr>
                      <a:r>
                        <a:rPr b="1" i="0" lang="fr-FR" sz="1600" u="none" cap="none" strike="noStrike">
                          <a:solidFill>
                            <a:srgbClr val="000000"/>
                          </a:solidFill>
                          <a:latin typeface="Calibri"/>
                          <a:ea typeface="Calibri"/>
                          <a:cs typeface="Calibri"/>
                          <a:sym typeface="Calibri"/>
                        </a:rPr>
                        <a:t>3</a:t>
                      </a:r>
                      <a:endParaRPr sz="1400" u="none" cap="none" strike="noStrike"/>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gradFill>
                      <a:gsLst>
                        <a:gs pos="0">
                          <a:srgbClr val="FBEAC7"/>
                        </a:gs>
                        <a:gs pos="17999">
                          <a:srgbClr val="FEE7F2"/>
                        </a:gs>
                        <a:gs pos="36000">
                          <a:srgbClr val="FAC77D"/>
                        </a:gs>
                        <a:gs pos="61000">
                          <a:srgbClr val="FBA97D"/>
                        </a:gs>
                        <a:gs pos="82001">
                          <a:srgbClr val="FBD49C"/>
                        </a:gs>
                        <a:gs pos="100000">
                          <a:srgbClr val="FEE7F2"/>
                        </a:gs>
                      </a:gsLst>
                      <a:lin ang="16200000" scaled="0"/>
                    </a:gradFill>
                  </a:tcPr>
                </a:tc>
                <a:tc>
                  <a:txBody>
                    <a:bodyPr/>
                    <a:lstStyle/>
                    <a:p>
                      <a:pPr indent="0" lvl="0" marL="0" marR="0" rtl="0" algn="ctr">
                        <a:lnSpc>
                          <a:spcPct val="100000"/>
                        </a:lnSpc>
                        <a:spcBef>
                          <a:spcPts val="0"/>
                        </a:spcBef>
                        <a:spcAft>
                          <a:spcPts val="0"/>
                        </a:spcAft>
                        <a:buClr>
                          <a:schemeClr val="folHlink"/>
                        </a:buClr>
                        <a:buSzPts val="1200"/>
                        <a:buFont typeface="Arial"/>
                        <a:buNone/>
                      </a:pPr>
                      <a:r>
                        <a:rPr b="1" i="0" lang="fr-FR" sz="1600" u="none" cap="none" strike="noStrike">
                          <a:solidFill>
                            <a:srgbClr val="000000"/>
                          </a:solidFill>
                          <a:latin typeface="Calibri"/>
                          <a:ea typeface="Calibri"/>
                          <a:cs typeface="Calibri"/>
                          <a:sym typeface="Calibri"/>
                        </a:rPr>
                        <a:t>3            (CCF)</a:t>
                      </a:r>
                      <a:endParaRPr sz="1400" u="none" cap="none" strike="noStrike"/>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gradFill>
                      <a:gsLst>
                        <a:gs pos="0">
                          <a:srgbClr val="FBEAC7"/>
                        </a:gs>
                        <a:gs pos="17999">
                          <a:srgbClr val="FEE7F2"/>
                        </a:gs>
                        <a:gs pos="36000">
                          <a:srgbClr val="FAC77D"/>
                        </a:gs>
                        <a:gs pos="61000">
                          <a:srgbClr val="FBA97D"/>
                        </a:gs>
                        <a:gs pos="82001">
                          <a:srgbClr val="FBD49C"/>
                        </a:gs>
                        <a:gs pos="100000">
                          <a:srgbClr val="FEE7F2"/>
                        </a:gs>
                      </a:gsLst>
                      <a:lin ang="16200000" scaled="0"/>
                    </a:gradFill>
                  </a:tcPr>
                </a:tc>
                <a:tc>
                  <a:txBody>
                    <a:bodyPr/>
                    <a:lstStyle/>
                    <a:p>
                      <a:pPr indent="0" lvl="0" marL="0" marR="0" rtl="0" algn="ctr">
                        <a:lnSpc>
                          <a:spcPct val="100000"/>
                        </a:lnSpc>
                        <a:spcBef>
                          <a:spcPts val="0"/>
                        </a:spcBef>
                        <a:spcAft>
                          <a:spcPts val="0"/>
                        </a:spcAft>
                        <a:buClr>
                          <a:schemeClr val="folHlink"/>
                        </a:buClr>
                        <a:buSzPts val="1200"/>
                        <a:buFont typeface="Arial"/>
                        <a:buNone/>
                      </a:pPr>
                      <a:r>
                        <a:rPr b="1" i="0" lang="fr-FR" sz="1600" u="none" cap="none" strike="noStrike">
                          <a:solidFill>
                            <a:srgbClr val="000000"/>
                          </a:solidFill>
                          <a:latin typeface="Calibri"/>
                          <a:ea typeface="Calibri"/>
                          <a:cs typeface="Calibri"/>
                          <a:sym typeface="Calibri"/>
                        </a:rPr>
                        <a:t>7</a:t>
                      </a:r>
                      <a:endParaRPr sz="1400" u="none" cap="none" strike="noStrike"/>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gradFill>
                      <a:gsLst>
                        <a:gs pos="0">
                          <a:srgbClr val="FBEAC7"/>
                        </a:gs>
                        <a:gs pos="17999">
                          <a:srgbClr val="FEE7F2"/>
                        </a:gs>
                        <a:gs pos="36000">
                          <a:srgbClr val="FAC77D"/>
                        </a:gs>
                        <a:gs pos="61000">
                          <a:srgbClr val="FBA97D"/>
                        </a:gs>
                        <a:gs pos="82001">
                          <a:srgbClr val="FBD49C"/>
                        </a:gs>
                        <a:gs pos="100000">
                          <a:srgbClr val="FEE7F2"/>
                        </a:gs>
                      </a:gsLst>
                      <a:lin ang="16200000" scaled="0"/>
                    </a:gradFill>
                  </a:tcPr>
                </a:tc>
                <a:tc>
                  <a:txBody>
                    <a:bodyPr/>
                    <a:lstStyle/>
                    <a:p>
                      <a:pPr indent="0" lvl="0" marL="0" marR="0" rtl="0" algn="ctr">
                        <a:lnSpc>
                          <a:spcPct val="100000"/>
                        </a:lnSpc>
                        <a:spcBef>
                          <a:spcPts val="0"/>
                        </a:spcBef>
                        <a:spcAft>
                          <a:spcPts val="0"/>
                        </a:spcAft>
                        <a:buClr>
                          <a:schemeClr val="folHlink"/>
                        </a:buClr>
                        <a:buSzPts val="1200"/>
                        <a:buFont typeface="Arial"/>
                        <a:buNone/>
                      </a:pPr>
                      <a:r>
                        <a:rPr lang="fr-FR" sz="1400" u="none" cap="none" strike="noStrike"/>
                        <a:t>1 + 1</a:t>
                      </a:r>
                      <a:endParaRPr sz="1400" u="none" cap="none" strike="noStrike"/>
                    </a:p>
                  </a:txBody>
                  <a:tcPr marT="45725" marB="45725" marR="91450" marL="91450" anchor="ctr" anchorCtr="1">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gradFill>
                      <a:gsLst>
                        <a:gs pos="0">
                          <a:srgbClr val="FBEAC7"/>
                        </a:gs>
                        <a:gs pos="17999">
                          <a:srgbClr val="FEE7F2"/>
                        </a:gs>
                        <a:gs pos="36000">
                          <a:srgbClr val="FAC77D"/>
                        </a:gs>
                        <a:gs pos="61000">
                          <a:srgbClr val="FBA97D"/>
                        </a:gs>
                        <a:gs pos="82001">
                          <a:srgbClr val="FBD49C"/>
                        </a:gs>
                        <a:gs pos="100000">
                          <a:srgbClr val="FEE7F2"/>
                        </a:gs>
                      </a:gsLst>
                      <a:lin ang="16200000" scaled="0"/>
                    </a:gradFill>
                  </a:tcPr>
                </a:tc>
              </a:tr>
              <a:tr h="790450">
                <a:tc>
                  <a:txBody>
                    <a:bodyPr/>
                    <a:lstStyle/>
                    <a:p>
                      <a:pPr indent="0" lvl="0" marL="0" marR="0" rtl="0" algn="ctr">
                        <a:lnSpc>
                          <a:spcPct val="100000"/>
                        </a:lnSpc>
                        <a:spcBef>
                          <a:spcPts val="0"/>
                        </a:spcBef>
                        <a:spcAft>
                          <a:spcPts val="0"/>
                        </a:spcAft>
                        <a:buClr>
                          <a:schemeClr val="folHlink"/>
                        </a:buClr>
                        <a:buSzPts val="900"/>
                        <a:buFont typeface="Arial"/>
                        <a:buNone/>
                      </a:pPr>
                      <a:r>
                        <a:rPr b="1" i="1" lang="fr-FR" sz="1200" u="none" cap="none" strike="noStrike">
                          <a:solidFill>
                            <a:srgbClr val="000000"/>
                          </a:solidFill>
                          <a:latin typeface="Calibri"/>
                          <a:ea typeface="Calibri"/>
                          <a:cs typeface="Calibri"/>
                          <a:sym typeface="Calibri"/>
                        </a:rPr>
                        <a:t>Durée de l’épreuve :</a:t>
                      </a:r>
                      <a:endParaRPr sz="1400" u="none" cap="none" strike="noStrike"/>
                    </a:p>
                  </a:txBody>
                  <a:tcPr marT="45725" marB="45725" marR="91450" marL="91450" anchor="ctr" anchorCtr="1">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folHlink"/>
                        </a:buClr>
                        <a:buSzPts val="1200"/>
                        <a:buFont typeface="Arial"/>
                        <a:buNone/>
                      </a:pPr>
                      <a:r>
                        <a:rPr b="1" i="0" lang="fr-FR" sz="1600" u="none" cap="none" strike="noStrike">
                          <a:solidFill>
                            <a:srgbClr val="000000"/>
                          </a:solidFill>
                          <a:latin typeface="Calibri"/>
                          <a:ea typeface="Calibri"/>
                          <a:cs typeface="Calibri"/>
                          <a:sym typeface="Calibri"/>
                        </a:rPr>
                        <a:t>4 h</a:t>
                      </a:r>
                      <a:endParaRPr sz="1400" u="none" cap="none" strike="noStrike"/>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folHlink"/>
                        </a:buClr>
                        <a:buSzPts val="1200"/>
                        <a:buFont typeface="Arial"/>
                        <a:buNone/>
                      </a:pPr>
                      <a:r>
                        <a:rPr b="1" i="0" lang="fr-FR" sz="1600" u="none" cap="none" strike="noStrike">
                          <a:solidFill>
                            <a:srgbClr val="000000"/>
                          </a:solidFill>
                          <a:latin typeface="Calibri"/>
                          <a:ea typeface="Calibri"/>
                          <a:cs typeface="Calibri"/>
                          <a:sym typeface="Calibri"/>
                        </a:rPr>
                        <a:t>2 h</a:t>
                      </a:r>
                      <a:endParaRPr sz="1400" u="none" cap="none" strike="noStrike"/>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folHlink"/>
                        </a:buClr>
                        <a:buSzPts val="1200"/>
                        <a:buFont typeface="Arial"/>
                        <a:buNone/>
                      </a:pPr>
                      <a:r>
                        <a:rPr b="1" i="0" lang="fr-FR" sz="1600" u="none" cap="none" strike="noStrike">
                          <a:solidFill>
                            <a:srgbClr val="000000"/>
                          </a:solidFill>
                          <a:latin typeface="Calibri"/>
                          <a:ea typeface="Calibri"/>
                          <a:cs typeface="Calibri"/>
                          <a:sym typeface="Calibri"/>
                        </a:rPr>
                        <a:t>3 h</a:t>
                      </a:r>
                      <a:endParaRPr sz="1400" u="none" cap="none" strike="noStrike"/>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folHlink"/>
                        </a:buClr>
                        <a:buSzPts val="1200"/>
                        <a:buFont typeface="Arial"/>
                        <a:buNone/>
                      </a:pPr>
                      <a:r>
                        <a:rPr b="1" i="0" lang="fr-FR" sz="1600" u="none" cap="none" strike="noStrike">
                          <a:solidFill>
                            <a:srgbClr val="000000"/>
                          </a:solidFill>
                          <a:latin typeface="Calibri"/>
                          <a:ea typeface="Calibri"/>
                          <a:cs typeface="Calibri"/>
                          <a:sym typeface="Calibri"/>
                        </a:rPr>
                        <a:t>1 h 30</a:t>
                      </a:r>
                      <a:endParaRPr sz="1400" u="none" cap="none" strike="noStrike"/>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gradFill>
                      <a:gsLst>
                        <a:gs pos="0">
                          <a:srgbClr val="FBEAC7"/>
                        </a:gs>
                        <a:gs pos="17999">
                          <a:srgbClr val="FEE7F2"/>
                        </a:gs>
                        <a:gs pos="36000">
                          <a:srgbClr val="FAC77D"/>
                        </a:gs>
                        <a:gs pos="61000">
                          <a:srgbClr val="FBA97D"/>
                        </a:gs>
                        <a:gs pos="82001">
                          <a:srgbClr val="FBD49C"/>
                        </a:gs>
                        <a:gs pos="100000">
                          <a:srgbClr val="FEE7F2"/>
                        </a:gs>
                      </a:gsLst>
                      <a:lin ang="16200000" scaled="0"/>
                    </a:gradFill>
                  </a:tcPr>
                </a:tc>
                <a:tc>
                  <a:txBody>
                    <a:bodyPr/>
                    <a:lstStyle/>
                    <a:p>
                      <a:pPr indent="0" lvl="0" marL="0" marR="0" rtl="0" algn="ctr">
                        <a:lnSpc>
                          <a:spcPct val="100000"/>
                        </a:lnSpc>
                        <a:spcBef>
                          <a:spcPts val="0"/>
                        </a:spcBef>
                        <a:spcAft>
                          <a:spcPts val="0"/>
                        </a:spcAft>
                        <a:buClr>
                          <a:schemeClr val="folHlink"/>
                        </a:buClr>
                        <a:buSzPts val="1200"/>
                        <a:buFont typeface="Arial"/>
                        <a:buNone/>
                      </a:pPr>
                      <a:r>
                        <a:rPr b="1" i="0" lang="fr-FR" sz="1600" u="none" cap="none" strike="noStrike">
                          <a:solidFill>
                            <a:srgbClr val="000000"/>
                          </a:solidFill>
                          <a:latin typeface="Calibri"/>
                          <a:ea typeface="Calibri"/>
                          <a:cs typeface="Calibri"/>
                          <a:sym typeface="Calibri"/>
                        </a:rPr>
                        <a:t>4 h 30</a:t>
                      </a:r>
                      <a:endParaRPr sz="1400" u="none" cap="none" strike="noStrike"/>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gradFill>
                      <a:gsLst>
                        <a:gs pos="0">
                          <a:srgbClr val="FBEAC7"/>
                        </a:gs>
                        <a:gs pos="17999">
                          <a:srgbClr val="FEE7F2"/>
                        </a:gs>
                        <a:gs pos="36000">
                          <a:srgbClr val="FAC77D"/>
                        </a:gs>
                        <a:gs pos="61000">
                          <a:srgbClr val="FBA97D"/>
                        </a:gs>
                        <a:gs pos="82001">
                          <a:srgbClr val="FBD49C"/>
                        </a:gs>
                        <a:gs pos="100000">
                          <a:srgbClr val="FEE7F2"/>
                        </a:gs>
                      </a:gsLst>
                      <a:lin ang="16200000" scaled="0"/>
                    </a:gradFill>
                  </a:tcPr>
                </a:tc>
                <a:tc>
                  <a:txBody>
                    <a:bodyPr/>
                    <a:lstStyle/>
                    <a:p>
                      <a:pPr indent="0" lvl="0" marL="0" marR="0" rtl="0" algn="ctr">
                        <a:lnSpc>
                          <a:spcPct val="100000"/>
                        </a:lnSpc>
                        <a:spcBef>
                          <a:spcPts val="0"/>
                        </a:spcBef>
                        <a:spcAft>
                          <a:spcPts val="0"/>
                        </a:spcAft>
                        <a:buClr>
                          <a:schemeClr val="folHlink"/>
                        </a:buClr>
                        <a:buSzPts val="1200"/>
                        <a:buFont typeface="Arial"/>
                        <a:buNone/>
                      </a:pPr>
                      <a:r>
                        <a:t/>
                      </a:r>
                      <a:endParaRPr sz="1400" u="none" cap="none" strike="noStrike"/>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gradFill>
                      <a:gsLst>
                        <a:gs pos="0">
                          <a:srgbClr val="FBEAC7"/>
                        </a:gs>
                        <a:gs pos="17999">
                          <a:srgbClr val="FEE7F2"/>
                        </a:gs>
                        <a:gs pos="36000">
                          <a:srgbClr val="FAC77D"/>
                        </a:gs>
                        <a:gs pos="61000">
                          <a:srgbClr val="FBA97D"/>
                        </a:gs>
                        <a:gs pos="82001">
                          <a:srgbClr val="FBD49C"/>
                        </a:gs>
                        <a:gs pos="100000">
                          <a:srgbClr val="FEE7F2"/>
                        </a:gs>
                      </a:gsLst>
                      <a:lin ang="16200000" scaled="0"/>
                    </a:gradFill>
                  </a:tcPr>
                </a:tc>
                <a:tc>
                  <a:txBody>
                    <a:bodyPr/>
                    <a:lstStyle/>
                    <a:p>
                      <a:pPr indent="0" lvl="0" marL="0" marR="0" rtl="0" algn="ctr">
                        <a:lnSpc>
                          <a:spcPct val="100000"/>
                        </a:lnSpc>
                        <a:spcBef>
                          <a:spcPts val="0"/>
                        </a:spcBef>
                        <a:spcAft>
                          <a:spcPts val="0"/>
                        </a:spcAft>
                        <a:buClr>
                          <a:schemeClr val="folHlink"/>
                        </a:buClr>
                        <a:buSzPts val="1200"/>
                        <a:buFont typeface="Arial"/>
                        <a:buNone/>
                      </a:pPr>
                      <a:r>
                        <a:rPr b="1" i="0" lang="fr-FR" sz="1600" u="none" cap="none" strike="noStrike">
                          <a:solidFill>
                            <a:srgbClr val="000000"/>
                          </a:solidFill>
                          <a:latin typeface="Calibri"/>
                          <a:ea typeface="Calibri"/>
                          <a:cs typeface="Calibri"/>
                          <a:sym typeface="Calibri"/>
                        </a:rPr>
                        <a:t>1 h</a:t>
                      </a:r>
                      <a:endParaRPr sz="1400" u="none" cap="none" strike="noStrike"/>
                    </a:p>
                  </a:txBody>
                  <a:tcPr marT="45725" marB="45725" marR="91450" marL="9145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gradFill>
                      <a:gsLst>
                        <a:gs pos="0">
                          <a:srgbClr val="FBEAC7"/>
                        </a:gs>
                        <a:gs pos="17999">
                          <a:srgbClr val="FEE7F2"/>
                        </a:gs>
                        <a:gs pos="36000">
                          <a:srgbClr val="FAC77D"/>
                        </a:gs>
                        <a:gs pos="61000">
                          <a:srgbClr val="FBA97D"/>
                        </a:gs>
                        <a:gs pos="82001">
                          <a:srgbClr val="FBD49C"/>
                        </a:gs>
                        <a:gs pos="100000">
                          <a:srgbClr val="FEE7F2"/>
                        </a:gs>
                      </a:gsLst>
                      <a:lin ang="16200000" scaled="0"/>
                    </a:gradFill>
                  </a:tcPr>
                </a:tc>
                <a:tc>
                  <a:txBody>
                    <a:bodyPr/>
                    <a:lstStyle/>
                    <a:p>
                      <a:pPr indent="0" lvl="0" marL="0" marR="0" rtl="0" algn="ctr">
                        <a:lnSpc>
                          <a:spcPct val="100000"/>
                        </a:lnSpc>
                        <a:spcBef>
                          <a:spcPts val="0"/>
                        </a:spcBef>
                        <a:spcAft>
                          <a:spcPts val="0"/>
                        </a:spcAft>
                        <a:buClr>
                          <a:schemeClr val="folHlink"/>
                        </a:buClr>
                        <a:buSzPts val="1200"/>
                        <a:buFont typeface="Arial"/>
                        <a:buNone/>
                      </a:pPr>
                      <a:r>
                        <a:t/>
                      </a:r>
                      <a:endParaRPr sz="1400" u="none" cap="none" strike="noStrike"/>
                    </a:p>
                  </a:txBody>
                  <a:tcPr marT="45725" marB="45725" marR="91450" marL="91450" anchor="ctr" anchorCtr="1">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gradFill>
                      <a:gsLst>
                        <a:gs pos="0">
                          <a:srgbClr val="FBEAC7"/>
                        </a:gs>
                        <a:gs pos="17999">
                          <a:srgbClr val="FEE7F2"/>
                        </a:gs>
                        <a:gs pos="36000">
                          <a:srgbClr val="FAC77D"/>
                        </a:gs>
                        <a:gs pos="61000">
                          <a:srgbClr val="FBA97D"/>
                        </a:gs>
                        <a:gs pos="82001">
                          <a:srgbClr val="FBD49C"/>
                        </a:gs>
                        <a:gs pos="100000">
                          <a:srgbClr val="FEE7F2"/>
                        </a:gs>
                      </a:gsLst>
                      <a:lin ang="16200000" scaled="0"/>
                    </a:gradFill>
                  </a:tcPr>
                </a:tc>
              </a:tr>
            </a:tbl>
          </a:graphicData>
        </a:graphic>
      </p:graphicFrame>
      <p:sp>
        <p:nvSpPr>
          <p:cNvPr id="208" name="Google Shape;208;p7"/>
          <p:cNvSpPr/>
          <p:nvPr/>
        </p:nvSpPr>
        <p:spPr>
          <a:xfrm rot="5400000">
            <a:off x="2645786" y="3987062"/>
            <a:ext cx="576064" cy="2268252"/>
          </a:xfrm>
          <a:prstGeom prst="rightBrace">
            <a:avLst>
              <a:gd fmla="val 30840" name="adj1"/>
              <a:gd fmla="val 50000" name="adj2"/>
            </a:avLst>
          </a:prstGeom>
          <a:noFill/>
          <a:ln cap="sq" cmpd="sng" w="22225">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9" name="Google Shape;209;p7"/>
          <p:cNvSpPr/>
          <p:nvPr/>
        </p:nvSpPr>
        <p:spPr>
          <a:xfrm rot="5400000">
            <a:off x="5994158" y="2978949"/>
            <a:ext cx="576064" cy="4284477"/>
          </a:xfrm>
          <a:prstGeom prst="rightBrace">
            <a:avLst>
              <a:gd fmla="val 30840" name="adj1"/>
              <a:gd fmla="val 50000" name="adj2"/>
            </a:avLst>
          </a:prstGeom>
          <a:noFill/>
          <a:ln cap="sq" cmpd="sng" w="22225">
            <a:solidFill>
              <a:srgbClr val="C898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66FF33"/>
              </a:solidFill>
              <a:latin typeface="Calibri"/>
              <a:ea typeface="Calibri"/>
              <a:cs typeface="Calibri"/>
              <a:sym typeface="Calibri"/>
            </a:endParaRPr>
          </a:p>
        </p:txBody>
      </p:sp>
      <p:sp>
        <p:nvSpPr>
          <p:cNvPr id="210" name="Google Shape;210;p7"/>
          <p:cNvSpPr txBox="1"/>
          <p:nvPr/>
        </p:nvSpPr>
        <p:spPr>
          <a:xfrm>
            <a:off x="1673678" y="5409220"/>
            <a:ext cx="252028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rgbClr val="0070C0"/>
                </a:solidFill>
                <a:latin typeface="Calibri"/>
                <a:ea typeface="Calibri"/>
                <a:cs typeface="Calibri"/>
                <a:sym typeface="Calibri"/>
              </a:rPr>
              <a:t>Enseignement général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fr-FR" sz="1800" u="none" cap="none" strike="noStrike">
                <a:solidFill>
                  <a:srgbClr val="0070C0"/>
                </a:solidFill>
                <a:latin typeface="Calibri"/>
                <a:ea typeface="Calibri"/>
                <a:cs typeface="Calibri"/>
                <a:sym typeface="Calibri"/>
              </a:rPr>
              <a:t>coefficient  7</a:t>
            </a:r>
            <a:endParaRPr b="0" i="0" sz="1400" u="none" cap="none" strike="noStrike">
              <a:solidFill>
                <a:srgbClr val="000000"/>
              </a:solidFill>
              <a:latin typeface="Arial"/>
              <a:ea typeface="Arial"/>
              <a:cs typeface="Arial"/>
              <a:sym typeface="Arial"/>
            </a:endParaRPr>
          </a:p>
        </p:txBody>
      </p:sp>
      <p:sp>
        <p:nvSpPr>
          <p:cNvPr id="211" name="Google Shape;211;p7"/>
          <p:cNvSpPr txBox="1"/>
          <p:nvPr/>
        </p:nvSpPr>
        <p:spPr>
          <a:xfrm>
            <a:off x="4193958" y="5409219"/>
            <a:ext cx="4194466"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rgbClr val="C89800"/>
                </a:solidFill>
                <a:latin typeface="Calibri"/>
                <a:ea typeface="Calibri"/>
                <a:cs typeface="Calibri"/>
                <a:sym typeface="Calibri"/>
              </a:rPr>
              <a:t>Enseignement technique en laboratoire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fr-FR" sz="1800" u="none" cap="none" strike="noStrike">
                <a:solidFill>
                  <a:srgbClr val="C89800"/>
                </a:solidFill>
                <a:latin typeface="Calibri"/>
                <a:ea typeface="Calibri"/>
                <a:cs typeface="Calibri"/>
                <a:sym typeface="Calibri"/>
              </a:rPr>
              <a:t>coefficient  15</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2000">
        <p14:prism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grpSp>
        <p:nvGrpSpPr>
          <p:cNvPr id="216" name="Google Shape;216;p8"/>
          <p:cNvGrpSpPr/>
          <p:nvPr/>
        </p:nvGrpSpPr>
        <p:grpSpPr>
          <a:xfrm>
            <a:off x="685800" y="7937"/>
            <a:ext cx="2399649" cy="6013351"/>
            <a:chOff x="0" y="0"/>
            <a:chExt cx="2399649" cy="6013351"/>
          </a:xfrm>
        </p:grpSpPr>
        <p:sp>
          <p:nvSpPr>
            <p:cNvPr id="217" name="Google Shape;217;p8"/>
            <p:cNvSpPr/>
            <p:nvPr/>
          </p:nvSpPr>
          <p:spPr>
            <a:xfrm>
              <a:off x="0" y="0"/>
              <a:ext cx="2399649" cy="6013351"/>
            </a:xfrm>
            <a:prstGeom prst="rect">
              <a:avLst/>
            </a:prstGeom>
            <a:noFill/>
            <a:ln>
              <a:noFill/>
            </a:ln>
            <a:effectLst>
              <a:outerShdw blurRad="63500" rotWithShape="0" dir="8100000" dist="38100">
                <a:srgbClr val="000000">
                  <a:alpha val="4392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18" name="Google Shape;218;p8"/>
            <p:cNvSpPr txBox="1"/>
            <p:nvPr/>
          </p:nvSpPr>
          <p:spPr>
            <a:xfrm>
              <a:off x="0" y="0"/>
              <a:ext cx="2399649" cy="1804005"/>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chemeClr val="dk1"/>
                </a:buClr>
                <a:buSzPts val="800"/>
                <a:buFont typeface="Calibri"/>
                <a:buNone/>
              </a:pPr>
              <a:r>
                <a:t/>
              </a:r>
              <a:endParaRPr b="0" i="0" sz="2400" u="none" cap="none" strike="noStrike">
                <a:solidFill>
                  <a:schemeClr val="dk1"/>
                </a:solidFill>
                <a:latin typeface="Calibri"/>
                <a:ea typeface="Calibri"/>
                <a:cs typeface="Calibri"/>
                <a:sym typeface="Calibri"/>
              </a:endParaRPr>
            </a:p>
          </p:txBody>
        </p:sp>
        <p:sp>
          <p:nvSpPr>
            <p:cNvPr id="219" name="Google Shape;219;p8"/>
            <p:cNvSpPr/>
            <p:nvPr/>
          </p:nvSpPr>
          <p:spPr>
            <a:xfrm>
              <a:off x="251804" y="1804152"/>
              <a:ext cx="2014438" cy="876017"/>
            </a:xfrm>
            <a:prstGeom prst="roundRect">
              <a:avLst>
                <a:gd fmla="val 10000" name="adj"/>
              </a:avLst>
            </a:prstGeom>
            <a:gradFill>
              <a:gsLst>
                <a:gs pos="0">
                  <a:srgbClr val="8A6C48"/>
                </a:gs>
                <a:gs pos="80000">
                  <a:srgbClr val="B78E5E"/>
                </a:gs>
                <a:gs pos="100000">
                  <a:srgbClr val="BA8E5C"/>
                </a:gs>
              </a:gsLst>
              <a:lin ang="16200000" scaled="0"/>
            </a:gradFill>
            <a:ln>
              <a:noFill/>
            </a:ln>
            <a:effectLst>
              <a:outerShdw blurRad="63500" rotWithShape="0" dir="8100000" dist="38100">
                <a:srgbClr val="000000">
                  <a:alpha val="4392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20" name="Google Shape;220;p8"/>
            <p:cNvSpPr txBox="1"/>
            <p:nvPr/>
          </p:nvSpPr>
          <p:spPr>
            <a:xfrm>
              <a:off x="277462" y="1829810"/>
              <a:ext cx="1963122" cy="824701"/>
            </a:xfrm>
            <a:prstGeom prst="rect">
              <a:avLst/>
            </a:prstGeom>
            <a:noFill/>
            <a:ln>
              <a:noFill/>
            </a:ln>
          </p:spPr>
          <p:txBody>
            <a:bodyPr anchorCtr="0" anchor="ctr" bIns="40000" lIns="53325" spcFirstLastPara="1" rIns="53325" wrap="square" tIns="40000">
              <a:noAutofit/>
            </a:bodyPr>
            <a:lstStyle/>
            <a:p>
              <a:pPr indent="0" lvl="0" marL="0" marR="0" rtl="0" algn="ctr">
                <a:lnSpc>
                  <a:spcPct val="90000"/>
                </a:lnSpc>
                <a:spcBef>
                  <a:spcPts val="0"/>
                </a:spcBef>
                <a:spcAft>
                  <a:spcPts val="0"/>
                </a:spcAft>
                <a:buClr>
                  <a:schemeClr val="lt1"/>
                </a:buClr>
                <a:buSzPts val="2100"/>
                <a:buFont typeface="Calibri"/>
                <a:buNone/>
              </a:pPr>
              <a:r>
                <a:rPr b="0" i="0" lang="fr-FR" sz="2400" u="none" cap="none" strike="noStrike">
                  <a:solidFill>
                    <a:schemeClr val="lt1"/>
                  </a:solidFill>
                  <a:latin typeface="Calibri"/>
                  <a:ea typeface="Calibri"/>
                  <a:cs typeface="Calibri"/>
                  <a:sym typeface="Calibri"/>
                </a:rPr>
                <a:t>Écoles d’Ingénieurs</a:t>
              </a:r>
              <a:endParaRPr b="0" i="0" sz="2400" u="none" cap="none" strike="noStrike">
                <a:solidFill>
                  <a:srgbClr val="000000"/>
                </a:solidFill>
                <a:latin typeface="Arial"/>
                <a:ea typeface="Arial"/>
                <a:cs typeface="Arial"/>
                <a:sym typeface="Arial"/>
              </a:endParaRPr>
            </a:p>
          </p:txBody>
        </p:sp>
        <p:sp>
          <p:nvSpPr>
            <p:cNvPr id="221" name="Google Shape;221;p8"/>
            <p:cNvSpPr/>
            <p:nvPr/>
          </p:nvSpPr>
          <p:spPr>
            <a:xfrm>
              <a:off x="251804" y="2814941"/>
              <a:ext cx="2014438" cy="876017"/>
            </a:xfrm>
            <a:prstGeom prst="roundRect">
              <a:avLst>
                <a:gd fmla="val 10000" name="adj"/>
              </a:avLst>
            </a:prstGeom>
            <a:gradFill>
              <a:gsLst>
                <a:gs pos="0">
                  <a:srgbClr val="677C45"/>
                </a:gs>
                <a:gs pos="80000">
                  <a:srgbClr val="87A35B"/>
                </a:gs>
                <a:gs pos="100000">
                  <a:srgbClr val="89A55B"/>
                </a:gs>
              </a:gsLst>
              <a:lin ang="16200000" scaled="0"/>
            </a:gradFill>
            <a:ln>
              <a:noFill/>
            </a:ln>
            <a:effectLst>
              <a:outerShdw blurRad="63500" rotWithShape="0" dir="8100000" dist="38100">
                <a:srgbClr val="000000">
                  <a:alpha val="4392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22" name="Google Shape;222;p8"/>
            <p:cNvSpPr txBox="1"/>
            <p:nvPr/>
          </p:nvSpPr>
          <p:spPr>
            <a:xfrm>
              <a:off x="277462" y="2840599"/>
              <a:ext cx="1963122" cy="824701"/>
            </a:xfrm>
            <a:prstGeom prst="rect">
              <a:avLst/>
            </a:prstGeom>
            <a:noFill/>
            <a:ln>
              <a:noFill/>
            </a:ln>
          </p:spPr>
          <p:txBody>
            <a:bodyPr anchorCtr="0" anchor="ctr" bIns="40000" lIns="53325" spcFirstLastPara="1" rIns="53325" wrap="square" tIns="40000">
              <a:noAutofit/>
            </a:bodyPr>
            <a:lstStyle/>
            <a:p>
              <a:pPr indent="0" lvl="0" marL="0" marR="0" rtl="0" algn="ctr">
                <a:lnSpc>
                  <a:spcPct val="90000"/>
                </a:lnSpc>
                <a:spcBef>
                  <a:spcPts val="0"/>
                </a:spcBef>
                <a:spcAft>
                  <a:spcPts val="0"/>
                </a:spcAft>
                <a:buClr>
                  <a:schemeClr val="lt1"/>
                </a:buClr>
                <a:buSzPts val="2100"/>
                <a:buFont typeface="Calibri"/>
                <a:buNone/>
              </a:pPr>
              <a:r>
                <a:rPr b="0" i="0" lang="fr-FR" sz="2400" u="none" cap="none" strike="noStrike">
                  <a:solidFill>
                    <a:schemeClr val="lt1"/>
                  </a:solidFill>
                  <a:latin typeface="Calibri"/>
                  <a:ea typeface="Calibri"/>
                  <a:cs typeface="Calibri"/>
                  <a:sym typeface="Calibri"/>
                </a:rPr>
                <a:t>Classe Préparatoire</a:t>
              </a:r>
              <a:endParaRPr b="0" i="0" sz="2400" u="none" cap="none" strike="noStrike">
                <a:solidFill>
                  <a:srgbClr val="000000"/>
                </a:solidFill>
                <a:latin typeface="Arial"/>
                <a:ea typeface="Arial"/>
                <a:cs typeface="Arial"/>
                <a:sym typeface="Arial"/>
              </a:endParaRPr>
            </a:p>
          </p:txBody>
        </p:sp>
        <p:sp>
          <p:nvSpPr>
            <p:cNvPr id="223" name="Google Shape;223;p8"/>
            <p:cNvSpPr/>
            <p:nvPr/>
          </p:nvSpPr>
          <p:spPr>
            <a:xfrm>
              <a:off x="251804" y="3825730"/>
              <a:ext cx="2014438" cy="876017"/>
            </a:xfrm>
            <a:prstGeom prst="roundRect">
              <a:avLst>
                <a:gd fmla="val 10000" name="adj"/>
              </a:avLst>
            </a:prstGeom>
            <a:gradFill>
              <a:gsLst>
                <a:gs pos="0">
                  <a:srgbClr val="466B51"/>
                </a:gs>
                <a:gs pos="80000">
                  <a:srgbClr val="5D8D6A"/>
                </a:gs>
                <a:gs pos="100000">
                  <a:srgbClr val="5D8F69"/>
                </a:gs>
              </a:gsLst>
              <a:lin ang="16200000" scaled="0"/>
            </a:gradFill>
            <a:ln>
              <a:noFill/>
            </a:ln>
            <a:effectLst>
              <a:outerShdw blurRad="63500" rotWithShape="0" dir="8100000" dist="38100">
                <a:srgbClr val="000000">
                  <a:alpha val="4392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24" name="Google Shape;224;p8"/>
            <p:cNvSpPr txBox="1"/>
            <p:nvPr/>
          </p:nvSpPr>
          <p:spPr>
            <a:xfrm>
              <a:off x="277462" y="3851388"/>
              <a:ext cx="1963122" cy="824701"/>
            </a:xfrm>
            <a:prstGeom prst="rect">
              <a:avLst/>
            </a:prstGeom>
            <a:noFill/>
            <a:ln>
              <a:noFill/>
            </a:ln>
          </p:spPr>
          <p:txBody>
            <a:bodyPr anchorCtr="0" anchor="ctr" bIns="40000" lIns="53325" spcFirstLastPara="1" rIns="53325" wrap="square" tIns="40000">
              <a:noAutofit/>
            </a:bodyPr>
            <a:lstStyle/>
            <a:p>
              <a:pPr indent="0" lvl="0" marL="0" marR="0" rtl="0" algn="ctr">
                <a:lnSpc>
                  <a:spcPct val="90000"/>
                </a:lnSpc>
                <a:spcBef>
                  <a:spcPts val="0"/>
                </a:spcBef>
                <a:spcAft>
                  <a:spcPts val="0"/>
                </a:spcAft>
                <a:buClr>
                  <a:schemeClr val="lt1"/>
                </a:buClr>
                <a:buSzPts val="2100"/>
                <a:buFont typeface="Calibri"/>
                <a:buNone/>
              </a:pPr>
              <a:r>
                <a:rPr b="0" i="0" lang="fr-FR" sz="2400" u="none" cap="none" strike="noStrike">
                  <a:solidFill>
                    <a:schemeClr val="lt1"/>
                  </a:solidFill>
                  <a:latin typeface="Calibri"/>
                  <a:ea typeface="Calibri"/>
                  <a:cs typeface="Calibri"/>
                  <a:sym typeface="Calibri"/>
                </a:rPr>
                <a:t>Licences</a:t>
              </a:r>
              <a:endParaRPr b="0" i="0" sz="2400" u="none" cap="none" strike="noStrike">
                <a:solidFill>
                  <a:srgbClr val="000000"/>
                </a:solidFill>
                <a:latin typeface="Arial"/>
                <a:ea typeface="Arial"/>
                <a:cs typeface="Arial"/>
                <a:sym typeface="Arial"/>
              </a:endParaRPr>
            </a:p>
          </p:txBody>
        </p:sp>
        <p:sp>
          <p:nvSpPr>
            <p:cNvPr id="225" name="Google Shape;225;p8"/>
            <p:cNvSpPr/>
            <p:nvPr/>
          </p:nvSpPr>
          <p:spPr>
            <a:xfrm>
              <a:off x="251804" y="4836519"/>
              <a:ext cx="2014438" cy="876017"/>
            </a:xfrm>
            <a:prstGeom prst="roundRect">
              <a:avLst>
                <a:gd fmla="val 10000" name="adj"/>
              </a:avLst>
            </a:prstGeom>
            <a:gradFill>
              <a:gsLst>
                <a:gs pos="0">
                  <a:srgbClr val="48575B"/>
                </a:gs>
                <a:gs pos="80000">
                  <a:srgbClr val="5F7377"/>
                </a:gs>
                <a:gs pos="100000">
                  <a:srgbClr val="5F7478"/>
                </a:gs>
              </a:gsLst>
              <a:lin ang="16200000" scaled="0"/>
            </a:gradFill>
            <a:ln>
              <a:noFill/>
            </a:ln>
            <a:effectLst>
              <a:outerShdw blurRad="63500" rotWithShape="0" dir="8100000" dist="38100">
                <a:srgbClr val="000000">
                  <a:alpha val="4392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26" name="Google Shape;226;p8"/>
            <p:cNvSpPr txBox="1"/>
            <p:nvPr/>
          </p:nvSpPr>
          <p:spPr>
            <a:xfrm>
              <a:off x="277462" y="4862177"/>
              <a:ext cx="1963122" cy="824701"/>
            </a:xfrm>
            <a:prstGeom prst="rect">
              <a:avLst/>
            </a:prstGeom>
            <a:noFill/>
            <a:ln>
              <a:noFill/>
            </a:ln>
          </p:spPr>
          <p:txBody>
            <a:bodyPr anchorCtr="0" anchor="ctr" bIns="40000" lIns="53325" spcFirstLastPara="1" rIns="53325" wrap="square" tIns="40000">
              <a:noAutofit/>
            </a:bodyPr>
            <a:lstStyle/>
            <a:p>
              <a:pPr indent="0" lvl="0" marL="0" marR="0" rtl="0" algn="ctr">
                <a:lnSpc>
                  <a:spcPct val="90000"/>
                </a:lnSpc>
                <a:spcBef>
                  <a:spcPts val="0"/>
                </a:spcBef>
                <a:spcAft>
                  <a:spcPts val="0"/>
                </a:spcAft>
                <a:buClr>
                  <a:schemeClr val="lt1"/>
                </a:buClr>
                <a:buSzPts val="2100"/>
                <a:buFont typeface="Calibri"/>
                <a:buNone/>
              </a:pPr>
              <a:r>
                <a:rPr b="0" i="0" lang="fr-FR" sz="2400" u="none" cap="none" strike="noStrike">
                  <a:solidFill>
                    <a:schemeClr val="lt1"/>
                  </a:solidFill>
                  <a:latin typeface="Calibri"/>
                  <a:ea typeface="Calibri"/>
                  <a:cs typeface="Calibri"/>
                  <a:sym typeface="Calibri"/>
                </a:rPr>
                <a:t>Licences </a:t>
              </a:r>
              <a:r>
                <a:rPr b="0" i="0" lang="fr-FR" sz="2200" u="none" cap="none" strike="noStrike">
                  <a:solidFill>
                    <a:schemeClr val="lt1"/>
                  </a:solidFill>
                  <a:latin typeface="Calibri"/>
                  <a:ea typeface="Calibri"/>
                  <a:cs typeface="Calibri"/>
                  <a:sym typeface="Calibri"/>
                </a:rPr>
                <a:t>Professionnelles</a:t>
              </a:r>
              <a:endParaRPr b="0" i="0" sz="2200" u="none" cap="none" strike="noStrike">
                <a:solidFill>
                  <a:srgbClr val="000000"/>
                </a:solidFill>
                <a:latin typeface="Arial"/>
                <a:ea typeface="Arial"/>
                <a:cs typeface="Arial"/>
                <a:sym typeface="Arial"/>
              </a:endParaRPr>
            </a:p>
          </p:txBody>
        </p:sp>
      </p:grpSp>
      <p:sp>
        <p:nvSpPr>
          <p:cNvPr id="227" name="Google Shape;227;p8"/>
          <p:cNvSpPr txBox="1"/>
          <p:nvPr>
            <p:ph type="title"/>
          </p:nvPr>
        </p:nvSpPr>
        <p:spPr>
          <a:xfrm>
            <a:off x="685800" y="304800"/>
            <a:ext cx="72390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0000"/>
              </a:buClr>
              <a:buSzPts val="4800"/>
              <a:buFont typeface="Calibri"/>
              <a:buNone/>
            </a:pPr>
            <a:r>
              <a:rPr b="1" i="0" lang="fr-FR" sz="4800">
                <a:solidFill>
                  <a:srgbClr val="000000"/>
                </a:solidFill>
                <a:latin typeface="Calibri"/>
                <a:ea typeface="Calibri"/>
                <a:cs typeface="Calibri"/>
                <a:sym typeface="Calibri"/>
              </a:rPr>
              <a:t>Poursuite d’études :</a:t>
            </a:r>
            <a:endParaRPr/>
          </a:p>
        </p:txBody>
      </p:sp>
      <p:grpSp>
        <p:nvGrpSpPr>
          <p:cNvPr id="228" name="Google Shape;228;p8"/>
          <p:cNvGrpSpPr/>
          <p:nvPr/>
        </p:nvGrpSpPr>
        <p:grpSpPr>
          <a:xfrm>
            <a:off x="3131840" y="7937"/>
            <a:ext cx="5553314" cy="6392863"/>
            <a:chOff x="0" y="0"/>
            <a:chExt cx="5553314" cy="6392863"/>
          </a:xfrm>
        </p:grpSpPr>
        <p:sp>
          <p:nvSpPr>
            <p:cNvPr id="229" name="Google Shape;229;p8"/>
            <p:cNvSpPr/>
            <p:nvPr/>
          </p:nvSpPr>
          <p:spPr>
            <a:xfrm>
              <a:off x="0" y="0"/>
              <a:ext cx="5553314" cy="5989375"/>
            </a:xfrm>
            <a:prstGeom prst="rect">
              <a:avLst/>
            </a:prstGeom>
            <a:noFill/>
            <a:ln>
              <a:noFill/>
            </a:ln>
            <a:effectLst>
              <a:outerShdw blurRad="63500" rotWithShape="0" dir="8100000" dist="38100">
                <a:srgbClr val="000000">
                  <a:alpha val="4392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30" name="Google Shape;230;p8"/>
            <p:cNvSpPr txBox="1"/>
            <p:nvPr/>
          </p:nvSpPr>
          <p:spPr>
            <a:xfrm>
              <a:off x="0" y="0"/>
              <a:ext cx="5553314" cy="1796812"/>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chemeClr val="dk1"/>
                </a:buClr>
                <a:buSzPts val="800"/>
                <a:buFont typeface="Calibri"/>
                <a:buNone/>
              </a:pPr>
              <a:r>
                <a:t/>
              </a:r>
              <a:endParaRPr b="0" i="0" sz="2400" u="none" cap="none" strike="noStrike">
                <a:solidFill>
                  <a:schemeClr val="dk1"/>
                </a:solidFill>
                <a:latin typeface="Calibri"/>
                <a:ea typeface="Calibri"/>
                <a:cs typeface="Calibri"/>
                <a:sym typeface="Calibri"/>
              </a:endParaRPr>
            </a:p>
          </p:txBody>
        </p:sp>
        <p:sp>
          <p:nvSpPr>
            <p:cNvPr id="231" name="Google Shape;231;p8"/>
            <p:cNvSpPr/>
            <p:nvPr/>
          </p:nvSpPr>
          <p:spPr>
            <a:xfrm>
              <a:off x="576063" y="1796958"/>
              <a:ext cx="4608512" cy="872524"/>
            </a:xfrm>
            <a:prstGeom prst="roundRect">
              <a:avLst>
                <a:gd fmla="val 10000" name="adj"/>
              </a:avLst>
            </a:prstGeom>
            <a:gradFill>
              <a:gsLst>
                <a:gs pos="0">
                  <a:srgbClr val="8A6C48"/>
                </a:gs>
                <a:gs pos="80000">
                  <a:srgbClr val="B78E5E"/>
                </a:gs>
                <a:gs pos="100000">
                  <a:srgbClr val="BA8E5C"/>
                </a:gs>
              </a:gsLst>
              <a:lin ang="16200000" scaled="0"/>
            </a:gradFill>
            <a:ln>
              <a:noFill/>
            </a:ln>
            <a:effectLst>
              <a:outerShdw blurRad="63500" rotWithShape="0" dir="8100000" dist="38100">
                <a:srgbClr val="000000">
                  <a:alpha val="4392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32" name="Google Shape;232;p8"/>
            <p:cNvSpPr txBox="1"/>
            <p:nvPr/>
          </p:nvSpPr>
          <p:spPr>
            <a:xfrm>
              <a:off x="601618" y="1822513"/>
              <a:ext cx="4557402" cy="821414"/>
            </a:xfrm>
            <a:prstGeom prst="rect">
              <a:avLst/>
            </a:prstGeom>
            <a:noFill/>
            <a:ln>
              <a:noFill/>
            </a:ln>
          </p:spPr>
          <p:txBody>
            <a:bodyPr anchorCtr="0" anchor="ctr" bIns="32375" lIns="43175" spcFirstLastPara="1" rIns="43175" wrap="square" tIns="32375">
              <a:noAutofit/>
            </a:bodyPr>
            <a:lstStyle/>
            <a:p>
              <a:pPr indent="0" lvl="0" marL="0" marR="0" rtl="0" algn="ctr">
                <a:lnSpc>
                  <a:spcPct val="90000"/>
                </a:lnSpc>
                <a:spcBef>
                  <a:spcPts val="0"/>
                </a:spcBef>
                <a:spcAft>
                  <a:spcPts val="0"/>
                </a:spcAft>
                <a:buClr>
                  <a:schemeClr val="lt1"/>
                </a:buClr>
                <a:buSzPts val="1700"/>
                <a:buFont typeface="Calibri"/>
                <a:buNone/>
              </a:pPr>
              <a:r>
                <a:rPr b="0" i="0" lang="fr-FR" sz="2400" u="none" cap="none" strike="noStrike">
                  <a:solidFill>
                    <a:schemeClr val="lt1"/>
                  </a:solidFill>
                  <a:latin typeface="Calibri"/>
                  <a:ea typeface="Calibri"/>
                  <a:cs typeface="Calibri"/>
                  <a:sym typeface="Calibri"/>
                </a:rPr>
                <a:t>Insa Toulouse, 3IL Rodez, IMERIR, ISIS, Epitech…</a:t>
              </a:r>
              <a:endParaRPr b="0" i="0" sz="2400" u="none" cap="none" strike="noStrike">
                <a:solidFill>
                  <a:srgbClr val="000000"/>
                </a:solidFill>
                <a:latin typeface="Arial"/>
                <a:ea typeface="Arial"/>
                <a:cs typeface="Arial"/>
                <a:sym typeface="Arial"/>
              </a:endParaRPr>
            </a:p>
          </p:txBody>
        </p:sp>
        <p:sp>
          <p:nvSpPr>
            <p:cNvPr id="233" name="Google Shape;233;p8"/>
            <p:cNvSpPr/>
            <p:nvPr/>
          </p:nvSpPr>
          <p:spPr>
            <a:xfrm>
              <a:off x="576063" y="2803717"/>
              <a:ext cx="4608512" cy="872524"/>
            </a:xfrm>
            <a:prstGeom prst="roundRect">
              <a:avLst>
                <a:gd fmla="val 10000" name="adj"/>
              </a:avLst>
            </a:prstGeom>
            <a:gradFill>
              <a:gsLst>
                <a:gs pos="0">
                  <a:srgbClr val="677C45"/>
                </a:gs>
                <a:gs pos="80000">
                  <a:srgbClr val="87A35B"/>
                </a:gs>
                <a:gs pos="100000">
                  <a:srgbClr val="89A55B"/>
                </a:gs>
              </a:gsLst>
              <a:lin ang="16200000" scaled="0"/>
            </a:gradFill>
            <a:ln>
              <a:noFill/>
            </a:ln>
            <a:effectLst>
              <a:outerShdw blurRad="63500" rotWithShape="0" dir="8100000" dist="38100">
                <a:srgbClr val="000000">
                  <a:alpha val="4392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34" name="Google Shape;234;p8"/>
            <p:cNvSpPr txBox="1"/>
            <p:nvPr/>
          </p:nvSpPr>
          <p:spPr>
            <a:xfrm>
              <a:off x="601618" y="2829272"/>
              <a:ext cx="4557402" cy="821414"/>
            </a:xfrm>
            <a:prstGeom prst="rect">
              <a:avLst/>
            </a:prstGeom>
            <a:noFill/>
            <a:ln>
              <a:noFill/>
            </a:ln>
          </p:spPr>
          <p:txBody>
            <a:bodyPr anchorCtr="0" anchor="ctr" bIns="32375" lIns="43175" spcFirstLastPara="1" rIns="43175" wrap="square" tIns="32375">
              <a:noAutofit/>
            </a:bodyPr>
            <a:lstStyle/>
            <a:p>
              <a:pPr indent="0" lvl="0" marL="0" marR="0" rtl="0" algn="ctr">
                <a:lnSpc>
                  <a:spcPct val="90000"/>
                </a:lnSpc>
                <a:spcBef>
                  <a:spcPts val="0"/>
                </a:spcBef>
                <a:spcAft>
                  <a:spcPts val="0"/>
                </a:spcAft>
                <a:buClr>
                  <a:schemeClr val="lt1"/>
                </a:buClr>
                <a:buSzPts val="1700"/>
                <a:buFont typeface="Calibri"/>
                <a:buNone/>
              </a:pPr>
              <a:r>
                <a:rPr b="0" i="0" lang="fr-FR" sz="2400" u="none" cap="none" strike="noStrike">
                  <a:solidFill>
                    <a:schemeClr val="lt1"/>
                  </a:solidFill>
                  <a:latin typeface="Calibri"/>
                  <a:ea typeface="Calibri"/>
                  <a:cs typeface="Calibri"/>
                  <a:sym typeface="Calibri"/>
                </a:rPr>
                <a:t>CPGE ATS (Rascol Albi)</a:t>
              </a:r>
              <a:endParaRPr b="0" i="0" sz="2400" u="none" cap="none" strike="noStrike">
                <a:solidFill>
                  <a:srgbClr val="000000"/>
                </a:solidFill>
                <a:latin typeface="Arial"/>
                <a:ea typeface="Arial"/>
                <a:cs typeface="Arial"/>
                <a:sym typeface="Arial"/>
              </a:endParaRPr>
            </a:p>
          </p:txBody>
        </p:sp>
        <p:sp>
          <p:nvSpPr>
            <p:cNvPr id="235" name="Google Shape;235;p8"/>
            <p:cNvSpPr/>
            <p:nvPr/>
          </p:nvSpPr>
          <p:spPr>
            <a:xfrm>
              <a:off x="576063" y="3810476"/>
              <a:ext cx="4608512" cy="872524"/>
            </a:xfrm>
            <a:prstGeom prst="roundRect">
              <a:avLst>
                <a:gd fmla="val 10000" name="adj"/>
              </a:avLst>
            </a:prstGeom>
            <a:gradFill>
              <a:gsLst>
                <a:gs pos="0">
                  <a:srgbClr val="466B51"/>
                </a:gs>
                <a:gs pos="80000">
                  <a:srgbClr val="5D8D6A"/>
                </a:gs>
                <a:gs pos="100000">
                  <a:srgbClr val="5D8F69"/>
                </a:gs>
              </a:gsLst>
              <a:lin ang="16200000" scaled="0"/>
            </a:gradFill>
            <a:ln>
              <a:noFill/>
            </a:ln>
            <a:effectLst>
              <a:outerShdw blurRad="63500" rotWithShape="0" dir="8100000" dist="38100">
                <a:srgbClr val="000000">
                  <a:alpha val="4392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36" name="Google Shape;236;p8"/>
            <p:cNvSpPr txBox="1"/>
            <p:nvPr/>
          </p:nvSpPr>
          <p:spPr>
            <a:xfrm>
              <a:off x="601618" y="3836031"/>
              <a:ext cx="4557402" cy="821414"/>
            </a:xfrm>
            <a:prstGeom prst="rect">
              <a:avLst/>
            </a:prstGeom>
            <a:noFill/>
            <a:ln>
              <a:noFill/>
            </a:ln>
          </p:spPr>
          <p:txBody>
            <a:bodyPr anchorCtr="0" anchor="ctr" bIns="32375" lIns="43175" spcFirstLastPara="1" rIns="43175" wrap="square" tIns="32375">
              <a:noAutofit/>
            </a:bodyPr>
            <a:lstStyle/>
            <a:p>
              <a:pPr indent="0" lvl="0" marL="0" marR="0" rtl="0" algn="ctr">
                <a:lnSpc>
                  <a:spcPct val="90000"/>
                </a:lnSpc>
                <a:spcBef>
                  <a:spcPts val="0"/>
                </a:spcBef>
                <a:spcAft>
                  <a:spcPts val="0"/>
                </a:spcAft>
                <a:buClr>
                  <a:schemeClr val="lt1"/>
                </a:buClr>
                <a:buSzPts val="1700"/>
                <a:buFont typeface="Calibri"/>
                <a:buNone/>
              </a:pPr>
              <a:r>
                <a:rPr b="0" i="0" lang="fr-FR" sz="2400" u="none" cap="none" strike="noStrike">
                  <a:solidFill>
                    <a:schemeClr val="lt1"/>
                  </a:solidFill>
                  <a:latin typeface="Calibri"/>
                  <a:ea typeface="Calibri"/>
                  <a:cs typeface="Calibri"/>
                  <a:sym typeface="Calibri"/>
                </a:rPr>
                <a:t>Informatique (Champollion Albi)…</a:t>
              </a:r>
              <a:endParaRPr b="0" i="0" sz="2400" u="none" cap="none" strike="noStrike">
                <a:solidFill>
                  <a:srgbClr val="000000"/>
                </a:solidFill>
                <a:latin typeface="Arial"/>
                <a:ea typeface="Arial"/>
                <a:cs typeface="Arial"/>
                <a:sym typeface="Arial"/>
              </a:endParaRPr>
            </a:p>
          </p:txBody>
        </p:sp>
        <p:sp>
          <p:nvSpPr>
            <p:cNvPr id="237" name="Google Shape;237;p8"/>
            <p:cNvSpPr/>
            <p:nvPr/>
          </p:nvSpPr>
          <p:spPr>
            <a:xfrm>
              <a:off x="576063" y="4817234"/>
              <a:ext cx="4608512" cy="1575629"/>
            </a:xfrm>
            <a:prstGeom prst="roundRect">
              <a:avLst>
                <a:gd fmla="val 10000" name="adj"/>
              </a:avLst>
            </a:prstGeom>
            <a:gradFill>
              <a:gsLst>
                <a:gs pos="0">
                  <a:srgbClr val="48575B"/>
                </a:gs>
                <a:gs pos="80000">
                  <a:srgbClr val="5F7377"/>
                </a:gs>
                <a:gs pos="100000">
                  <a:srgbClr val="5F7478"/>
                </a:gs>
              </a:gsLst>
              <a:lin ang="16200000" scaled="0"/>
            </a:gradFill>
            <a:ln>
              <a:noFill/>
            </a:ln>
            <a:effectLst>
              <a:outerShdw blurRad="63500" rotWithShape="0" dir="8100000" dist="38100">
                <a:srgbClr val="000000">
                  <a:alpha val="4392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38" name="Google Shape;238;p8"/>
            <p:cNvSpPr txBox="1"/>
            <p:nvPr/>
          </p:nvSpPr>
          <p:spPr>
            <a:xfrm>
              <a:off x="616366" y="5005022"/>
              <a:ext cx="4557402" cy="1314099"/>
            </a:xfrm>
            <a:prstGeom prst="rect">
              <a:avLst/>
            </a:prstGeom>
            <a:noFill/>
            <a:ln>
              <a:noFill/>
            </a:ln>
          </p:spPr>
          <p:txBody>
            <a:bodyPr anchorCtr="0" anchor="ctr" bIns="32375" lIns="43175" spcFirstLastPara="1" rIns="43175" wrap="square" tIns="32375">
              <a:noAutofit/>
            </a:bodyPr>
            <a:lstStyle/>
            <a:p>
              <a:pPr indent="0" lvl="0" marL="0" marR="0" rtl="0" algn="ctr">
                <a:lnSpc>
                  <a:spcPct val="90000"/>
                </a:lnSpc>
                <a:spcBef>
                  <a:spcPts val="0"/>
                </a:spcBef>
                <a:spcAft>
                  <a:spcPts val="0"/>
                </a:spcAft>
                <a:buClr>
                  <a:schemeClr val="lt1"/>
                </a:buClr>
                <a:buSzPts val="1700"/>
                <a:buFont typeface="Calibri"/>
                <a:buNone/>
              </a:pPr>
              <a:r>
                <a:rPr b="0" i="0" lang="fr-FR" sz="2500" u="none" cap="none" strike="noStrike">
                  <a:solidFill>
                    <a:schemeClr val="lt1"/>
                  </a:solidFill>
                  <a:latin typeface="Calibri"/>
                  <a:ea typeface="Calibri"/>
                  <a:cs typeface="Calibri"/>
                  <a:sym typeface="Calibri"/>
                </a:rPr>
                <a:t>Qualité logiciel, Conception et intégration de produits multimédia, administration et sécurité réseau, cybersécurité …</a:t>
              </a:r>
              <a:endParaRPr b="0" i="0" sz="2500" u="none" cap="none" strike="noStrike">
                <a:solidFill>
                  <a:srgbClr val="000000"/>
                </a:solidFill>
                <a:latin typeface="Arial"/>
                <a:ea typeface="Arial"/>
                <a:cs typeface="Arial"/>
                <a:sym typeface="Arial"/>
              </a:endParaRPr>
            </a:p>
          </p:txBody>
        </p:sp>
      </p:grpSp>
      <p:sp>
        <p:nvSpPr>
          <p:cNvPr descr="data:image/jpeg;base64,/9j/4AAQSkZJRgABAQAAAQABAAD/2wCEAAkGBxQTEBUUEBQWFRQUFxQWFxgVFRUVGBQUFBQXGBUXHBcaHCggGBolGxUXITEhJSkrLi4uGB8/ODMtNygtLisBCgoKDg0OGhAQGywkHyUsLDQsNCwsLSwwLC0sNCwsLC8sMCwsMCwsLTAsLCw0LCwsLCwsLC80LC0sLCwsLCwsLP/AABEIALUBFwMBIgACEQEDEQH/xAAcAAABBAMBAAAAAAAAAAAAAAAABAUGBwIDCAH/xABIEAABAwEFBAcFBQYEAwkAAAABAAIDEQQFEiExBkFRYQcTInGBkaEyQlJysRQjgrLRM0OSs8HwFWLC8XOi4RZEU2OTlKOk0v/EABoBAQADAQEBAAAAAAAAAAAAAAABAgMEBQb/xAAsEQACAgEEAgADCAMAAAAAAAAAAQIDEQQSEzEhQSJR8AVhcYGhscHRFDJC/9oADAMBAAIRAxEAPwCyttdsWXe1hfE+UPPaLC0CJtQMTid1Tu4FIYOkizupSN5r8MlmP5pgfRedJN2tkheTqYnADOjsNS5uWhIdlzXOk8JY4tdq0lp72mhUg6dj21sxGfWjuidJ/KxJVFtVZXCvWFv/ABI5Yv5jAuV2yEaEjuJSiK8pm+zK8dzimAdTQ7R2N5oy1WdxGoE0ZI7xiqE4xStcKtcHDkQfouU2bSWofv3kczX6rIbRzVq4ROI3uhjJ86VTAOrULmKDbi0N0oPkfLF/LcE5WbpMtDf/ABP/AHErv5hcmAdFoVC2fpanHtPm/wDrEfygfVOcPTC7eR+Kzl35ZW/RMAudCqqz9L7Pe6s97ZYv/wBpxsvSrA72hEPlncT/AM0TfqmAWIhQ2DpGszj7D+8SWYj+cD6Jxj2zspGZkHdFJJ/LDlGASFCaY9pbMf3ob87Xx/nAW+G+7M/2LRC75ZWH6FAL0LFjwRUEEcjVZIAQhCAEIQgBCEIAQhCAEIQgBCEIAQhCAEIQgBCEIBs2hsfWwOG8Zj6H0JPgudOkC7OptZINWyAOB/zNAa4d+i6dIVN9Kly1gc4DtQOr3t31725+KlEFPrOKmIY64ajFhoDhrnSoIrTksV4gHqWw2TF93O4g4aYgGEdpwe4lwDchgIbUE9rMUAOE12QBuIWtpFWggR1cAXFpcBiq5ooD8VDXCMqsrI6voX4BSoqKgnhnkN+qcYLlkc1xbNCcIrk7nSmbRz76K6g2Vc0uzTb7N1cjmBwfhoMTfZJoK4TvHPek69sNkllmELcDXuD8OM4Q4tYXBoPF1KDiSNEiFsPAeqbGSpJ+RYhb47BObMbS2LFCHFrnNcCWka4mjMDmvLDYppo3yRQveyP2i2hI092tTqNAVWXwrMvAUkzShY2ZzpATHHI4NpiLWFwbXStK0rQ+SwM4BINQW1xAtNW0NDXLLNCTbRbI5SNCR3EpN9pbx88lkJm/EPMIB1gvKVvsyvHc4pazaG1DIzPPea/VMMcg4hKAVAH2LaOYGp6sniYmE+dE52fbe0N0NPlfLH+RwUTaVsYUBPbN0i2hvx/+q9358SdLN0mS+8ZP/gI9IwfVVqxy3xuQkteDpNJ1p4wk/SQJzg6RmHUMPfjZ/Ryp2NyVRvQF0QbcxO1wfhkJ/MxqXRbVwu0Dv4ov6PqqTjelLHoC7mX7Cd7v4Hn8oISuz26N+TXZ8CCD5HNUdHMRoT5pVHbnilHuBBBGZyINQfNAXehN2z96C02dkg1OTwPdeMnDu3jkQnFQAQhCAEIQgBCEIAQhCAFGdrbAH1qMpGlp7x/Ugj+FSZI72hxRHi3tDw18aVHiiByhedjMMz4jqxxb4e6fKiTKddK114LQ2YDKQYXfO3MeYr5KCKxAosEbXSAPrQ8M81N7muazuphkbi4O7J9VAo3kEEaggjvCsCysikY1wFMQB4jNejocSTXtHkfaeY4fpme0ew7pGB0NGyszaTVtRwqB4g/qq7vG454amWNwHxDtN8XNqB4q1LLLNF+ykOH4a4m/wmo9EqN4Rv8A2sfVvOroycJ72mpHhXwXTZp1J5Zw0a2dax2il47TI1jo2vcGPoXNB7LiAQCRpWhIrzSu5r8tNlxizSFgkpiGFjwcNaGj2mhzOYU6vrZOGWroS1rv8tGgnm0HD5EFQm8bqkhdhlbTgdx7iuWzTteGepTrIWddiWw3lJCZCwj70YXgtGE9sPBAFMJDmggilFjFb3C0NnwtLmlpLTiwvwgAh1HVIdTPPOpXnVLwwqnEdPKaLxtb55XSymr35uNAKmlK0GQyA0SXAnB0NcwtBjVHVgurciXAs4jRbTGvMCrxlt5sbI7ifMrey0O+I+aTxrcAq7CdwqZa38fQJTHbXcvJIGhbmKNg3D9dsc0rZHRta7qg0uGeIhxI7Ld9KEnl4JVEyXcxp4UkZnrz5KOtCUMUbBuJAZXtIa9hBNKCutdEpErgaFjgRTdxrT6HyUfjcl7bdJWvWPrpXE6tOFaqNg3DsLUBqCO8LfHNUVCaobwkGkjvEk+h7h5LZHaiXEuNSd/NQ4YCkWB0d331Vo6l57E1AOUo9nzHZ78KtNc6MnIIINCMwRqCNCrz2TvoWuyslyxjsyAbpG69wOThycFmXHhCEIAQhCAEIQgBCEIAQhCArLpKuXrLLKxoq5naZ3toW+YoD3lUQuqtorHibioSKEOpw3Hu1qe7cDTmnaawdTapGD2a4m/K/MeANR4KxA1KWbH2nEx0Z1Yaj5Xf9a+aiacbgtfV2hhOhOE9zsvrQ+C301nHamc2sq5KWvfaLHjjWbqbwtrjQJO9y94+SNT7M06GnesHWI0oaOadWuGJp8CsitjHEKfD7LZkumMF57INkaXWXsvGZjJqCBqW/p/uoa+NzSQ4UI1B3K243E0I1G/floaps2puhlpb1jGhtob7VBQSjjTcefHvywnWl5R26fWP/WZWwaDyWEtnS91moaEEEZEcCsmRbiqcefDPQ5cdDMYliY05y2fNbbI0msRya/LMDJ5pgdXcKgA8i7isZV4N42pjL1a2sCerWAXNa9rWxuYyhDGh0ZDQ1xqBidR4dUGtc99CNJxB/ViOIYSQQ/q83DJ1ZXUIzBpRwp6rPYa7vvG8NWxoTvJZ2txsa2NxDyQ6RwGKN7eyWvLmghpacxrirom58JaSHChG4+Y9M1VRyN2AYtrVJodjnSWKK0wPxufixRkUoWuIo11czQA0NNVHCwgkOBBGRByIKcZSN0ZZSN0LapQ1nNarGKkhKOrPBXVOVkh2+cHo5rY1yebq2fklaCBQc8knve5XwYS4dl2/g4at/r3KvEOZCUSqYdGe0HUWvqnmkdoozk2T92fGpb4jgoO7LNYdZzXDbDZLB21z3RydRoUd2D2g+2WNj3H71n3cvztA7X4gQ7xPBSJZFwQhCAEIQgBCEIAQhCAFSvTrcYa+K0sFA7sPoKa6Hzp4uKupR3b+5xarBNHvDS5vIjf4a+AUoHLq8IWT2kEgihBII4EZEeaxQguzZW+orRY4jMwOcG4HmmeNmTjlmK0r4pbabngcKxuc08iHDyOfqq56N7eGySQuNA8dY2vxNycO8tp/AppJaGt9kYj5BezpnvgmmfLayDqulH16/Bmw3A/3XtPeC39R6o/wSUatHmD9ElNvm3PI5DT1WTbxmHveYC6vjRyNZFbLDh1cB4O/RKXXScnac9xH6JCy9X++ARyyUju+242tFctB+h5rOyU0iIxWfJEr/wBkOtIkiLWuPtA1z4HIa7lG5tm3M1zPIGiuQ2Hkmu3WfcW5rGu7Pg6pynBeCnbTd9CQUlNk4hTi8buBe4jifqmx93U3LqwiI3sY22cvccYYWuJcS4ltHYczUeyXU7iacqe2m7XOeXu6lzXvqcLx2SWuo3FXE0bqnKoFa73yOykHJbJLkEgrGKO3t4/Lz5KjrXZsta14ZH5LpcGsBjowYjUzsLj1haMi0ZAFumE6urySWuz1LWhuERtw5uD69pzq1AHxUpTcp1s1cAIMr2g4ThaCKjFvJB4fU8ksvm4GyNDqBriMnAAVINKOA1HPUeiooLJZ6/zjA2dHVsaA+ySHsy9th+GQDOneB/y81tv242SuIeMMrcsY38MXxDgUxMs7opARVr2OB7i0qwrZELREyaMdotrQbx7ze8GtPHkrYUXh9Mzss+LdHsqq03Y+F9HZHdwcOIO8LZ1RFCN6nRYyRmCRocOBNCDxa7cV7YtmY6DtOIrXCQKjx3jmpxsNY6lTXnsWbOmlmbUaGneVleMXWNdFMKtNCDvbXRw7j9U60bHHRoAaNy23jHjgZLHk5tR5f0oSsIvEsv2Vum3/AK+vJUttsTo3uY8ZjyIOhHIpnmBaSCrcmudlrjpkyVvsnceLTyPpzzUA2nuWSIEvYQ5mvAt41WepqU4vHa/Y7dFq/KUvf7i/ow2j+y20NeaRWikb+DXV+7f4EkdzzwV/LkouXRPRptH9tsLS81mh+6l4ktHZf+JtD34uC8o9kliEIUAEIQgBCEIAQhCAF44VFDvXqEBzH0kXN9lvCVoHZecbfHX+h/Eosrv6drlxQR2lozjOF3yn+6/gVIqSDfd9qMUrJB7jge8e8PEVHirYbQgEZggEHiCKgqn1YOx16B9mEbjR0XZB4s1ZXuGX4V36G3bJx+Z5f2pRuipr0SCi9ASd0qxNoC9PceE4MV0WdnnwHkdU3/aV4bSpK7CwrJeBcxuedPNZzWoOFHjyND5hQu7b1DW4XGlDUHhyTg2+WHfn9VzOhZyiXbNeB3bdUZ9kkciAfpRKG7NMdrRM8V9NCVHatrQqTjb/AMm1Dp/7Qom2OYdHUWpmypYag4kz2vbF59nJaINsZAczUIoajHZpN6V9RZJbewsYMbaDFTIUpUE156LySIOiaN4r4gknI79y22fbCBzAHkVpUg/7Jmte1cWPD1eFtTQ4v9IGncohyPw49GdtVXcZZyvkNV93bXtNHaG74gP6j+9yUbJ2k4HM+Ehw7jr60808wXxE6mKEFp0cHB3iMv6pzsV32Vzi+JuEu1oSOfs1oFrO1xXxRZSuresKS/VfwMF6XYT95GMne0B7rv0OqUXJCW1L86DTh4qQOgbmA4YSKFtCMu/is7rucMBa7MHQ8VjLULZhnRXpm5/D3+g2SWQPFWiveldlhIjLXcapbJAWGjWjDv3HvqhrQ4VaQ4aGm4rF25X3Fv8AHkpeexDYbM1pK33m2J0ZEzQ9pFO6uuYzC1QWZzZHgiowkg7q1Hrqmy2uNDnkfQ8FdR3zzkz5HVDopLaa7Ps1qkiBqwHFGa1rG7NviNDzBTv0abS/Yre0vNIZqRS8ACew/wDC468HOTvt9dvWQ9YB24ak03xn2vLI+BVcFcmoq4549ej39HqOapS9+zr9ChHRJtN9ssIZI6s1mpG+urmU+6f4tFCd5Y5Tdc51ghCEAIQhACEIQAhCEA2bS3aLRZJYnCuJpoOdNPHTxXKdrs5jkcx2rHFp50NK+Oq6/XOnTBcv2e8HPaKMmGId419MvwlSgQVOez9rwTU3PGE9+rf08U2L0GmivCWySkjOyCnFxfsnoth0K8NqTPDacTQ7iPXesjKvcUk1lHgOrDwx0NpWJtSazMsTOpyV4h1+1L0WxM5nRHJVwFaVKhzUVlkOpD59urvWh9sPFO9+bGSwRdYHYqAF41wVFaEgU3jStPVQ58/FZ06qu1PY+g9PteGOrrWtZtScNn9nRao6iTC85Ae6NKVO6tfQ8FH7fG6KRzH6tJB7waH1CV6qucnFPyv4HD7F32vmvJLaeK27N3WLS5wdjyr7AGVBXPI88uRSS/7sfZpCx+6lDlvAIzGWhWnLHdj2dH+DNQ348Dhdd+PiORq06tOh58jzU0ujaJpo5h7xoQoFslYY7RPglcQ0CtGmhJrTWh/shLtpbldY3CSF5Mdd5zbwzGozHmFzS1tKt4ZPz/f19MP7KsnVzR+sfX0i2rDebJaVzPkR4p1NsDmFjH4T7h5jnwKpK4r7Mj2sJAJIFSSNSBuHNSOe3GFwdiq3EW5E5OGoNQN28V0Kpbwq1V7sN9fIirS6tUyujFNLv54RKZX2kuwSNe7FoQS5p8d3jRZSTCE+0Q7eWkhMX/apxcxrXUqaE8qcOJNB4rVe1uxuo4gO1adA8ZZZ6OzGW/wIUq+CuVM/Gf1PPlW5R5Fn8x2vK+peyY5XUIIIqTmP9wk163mWlhqKvYC8bsR17q5HxTAy0Ef3vTNtJfNJQ1pDsLRjoffO7wGEeC7+KMMeCIKdnwvySC22s0OVWn6HcVWN52bq5XNGlat+U6fp4KZ3TerX9kmh4H+80g2su8FmNozZ6t3/AKrDWU8leY9o7vs+3gt2S9/SE3R5tJ9ht7JXGkL/ALubh1biO3+E0d3B3FdNg8Fx6ug+hraX7TYeokNZrLhYanN0J/ZO55AtPyc14Z9EWAhCFABCEIAQhCAEIQgBV7003L11h61oq+A4vw7/AOo/ErCSe8LIJYnxu0e0jzGR80ByGvEuvuwGC0SQuFOrcR4aj0y8EhUkDhds2Rb4j+qVmRM8T6EFKzKvS01mYY+R5+pqxPPzFRkWJkSUyrEyrfec+wUl6x62miSmVYGVRuJ2Fn3Rtl1kNJoJXvawx4ow1wdl7wyI1GRNPFQO92ubK7GwsxEuDT8JJpmNUnueFss7I5H9WxxoXUrTLcOJ0Uk2n2IdAzrIHY2tZ1jwaBzWilTTL4gaLko01dM5Th7LtLwn2atjL9fBI4CPrWEdptWhwFdRiIBzPqsdrZDNJ1kURjjaDXG6PFUZGrWuOmGngVEHSKz3bD2Z9lZgxBxGJkoq8yh4q0kVDHAVGQDTQZlYXypotVrTy89Jv8c/Xn8TSNWVgg9z3nJDKHRkAnskE0aQcqE7hnruUg2nvJ1paBSNlDiditMRq4j3c/7oVD7zs7oZnxP9qNxb3jcfEEHxUmiueyf4dBah1ri95inq8YYZATU4WtBoQYyKnR29dc5xypG9bmoOv0R6x290T2vjNHNNQVLb52sdarGGObAxxHad13aIadOrI7JJHE5KJX1Cxpa+Fr2xuq0tecRZKw0e3FQVFC1wyrR3JSTowvaJkssU8cTg9hkYZIo3kOiaS5oLxlVtTr7nNY3102uNso5cfK/L+vvLVSsrTgnhP+SLx2gtIINCNFKztI+azBkj4g41q5z5MWWQxNoRpoapj22sTYbW4xfspfvGAU7Bdm+PIkdlx0BIoW8U8dGr7PI98M9njlcKzML2hxLWij2UIOJoydTk5Xu47EptZa6FUrKt0YvCfY1f4lWgx4M64s+yRmNATryKeL32jdaIGxSywHDQl7WTYncs20yOZpu8ln0lbPCzlssLGtjrhOAUaWuq6J9KZVFWnmG8Up6IIbLaJJ4LREXzFhfFSR8Zka2nWRZEZ1DXDj2q5BU5a71G5ryuvux9fh7MVplB7SMS3i9vZbMXN4guH1zCSCVWD0qbIQQ2WG2WGJ0cRcWStOLIuP3b6E9kVBblkcTVWHWrqhqNyyZy0+19Di2ZPV3XzUdXMag6OP0J4c1FhKvRKtI34Mp6dSWGLLws/VyFu7UdxTvsLtEbBbo5yT1fsTAb4XkYjTeWkB34eajzpyaVOmQ5L1eXdFKbx0elTJuCz2dhMeCAWkEEAgjMEHQrJVt0I7S9fYzZZD95ZaBtfegP7P8AhoWdwbxVkrE1BCEIAQhCAEIQgBCEICh+nK5ertbLQ0dmYUPzCp/U/iCrJdK9KlyfabukoO3H22+GvhofBc1KSAXpkXi02t1G1ArT6LSue1lLIbkbTKsDKkjXPLMYYS2pFeYFSPJaPtJ4LfniY8LHAyLEyJLacbDnTUiorSo1HgsYXOdva0Dechnp9Co50TwsViWmiltq2gtdps0LHiNwjaWse6eNrqVIo4OcHOIwjXcOZUDke4Eg6g08lh1hUc+Oiyq+Y4TVa4tNKgkGhBFRwIyPgpXs9t/a4YW2aN8AjAcA6ZrjQZuoXA6bhlwUD6w8UYyqStT7Lxhgf9pLyfNPjldE9xa0F0NcO/LPeK08lhdV/TwtdFHMY4pSOsGBsjTkW4sLgdxOmvkmKqFHKsYwTt85JBettxRBgtIlaHYsDYTEMVMOKuEVNOKSXPaxHMyQvdGWEPa5rMdHtIIq2oqNQc02MYa6E+aV2mBmFpjxF1XYhgdQCvZoSTXLXTXeo5fGCdpJL/2ljtYa2ZxowlwMVlZG7E8UcKmY5ZN78I4KPWe3uhm6yzvc0tLsDsg4A1GYzFcJz71uv0RyS47NEY2uawuZQ4Y5KUe1pJqW5VqeKbxZH/D9EVmPBOCQ3ntVJPZxHLPaHuo0EPcwxkNcDuaHUqAQM6FM9gvJ8MjZYXujkYatc0lrhUEGhHEEjxScWJ/D1CyFgfy81CnhYSIaySW8tt5Z43xyyWl7Xiha+2SubXmylHAEAgEajyjXXhZC73cR5n9FkLuPxD1RWNdBxTMPtIWzE74XeSP8N/zen/Vb22Y0piqPlHGup5qVayrrXowax5rRjjQYjlo3iUrDXAlrwWvaaOB1BWt0bjq92dQaUFQRQjIaUWdDixOc5xoBVxrk0Ub5DJJS3CMWmPeyF/usNtitDakNOGRo9+F2UjeZpQjm1q6ns87Xsa9hDmPAc0jRzXCoI5EFcfq8ugzabrbO6xSHt2cYoq6ugcdPwONO5zFmaFpIQhQAQhCAEIQgBCEIDCWMOaWuFQ4EEcQRQrlfbK6TZbdNEdA4ubza4nPzr6LqtU109XJnFamj/I/0oT6fwlSgU+vHtqCDvXqEIEkNjwmodn8oNO6ui8F3N4n0SxCA0yWbEAHOcQNNP0Xkdla3So7iR9FvQhJo+xs4ep/VZCys+ELahCDX9nb8I8lkIm/CPILJCA8DRwC9QhAerxerxACEIQAhCEAL1eIQHqEIQAhCxc8DUgd5QGSctmr6fY7XFaI6kxuqW/Gw5PZ4tJ7jQ7k1skBNAQSdADUnwCXw3PaX+xZrQ/5YJnfRqEnWFgtjJomSxODo5Gte0je1wqD5FCi/RVdk9nuuKO1AtfikcGO1Yx7y5rTwOZNN1abl6oBLkIQgBCEIAQhCAEx7a3OLXYZoaVJaS3jiaMqczmPFPiEBx49haS12rSQe8GhWKuTpK6LZJJnWq7gHF+ckBIbV290ZOWe9ppy4KtBslb8WH7Daqj/yH0/jphPmpAzIUnh6PL0dpYpPxPgZ+aQJws/RPejtYY2fPOzL+DEgIQhWPB0L28+3JZWj/iSuPl1QHqnGHoOnPt2yJvywPd9ZAgKnQrog6DY/3ltkPHBCxn5nOS+DoTsQ9ue1O5YoWj0ir6pkFEIXQ8PRBdg9qOV/zTyj8pCcIOjO62aWRp+d8sn53FMg5oWJlaNSPMLqiDYm7mezYbL4wRk+ZanSz3XAz9nDEz5Y2N+gTIOR4GF+UYLzwYC4+QS+K4bW72LJanfLZpz9GLrMBepkHLkGwt5P9mxTfiDWfncEvs/RdejtbLg5vmg/0vJ9F0ohMg57h6HLyOpszfmmf/piKcYehG1H27VA35WSP+uFXmhQCm7P0Gn95bq/JZ6eplP0ThD0H2b37VaT8ohb9WFWohAV3B0N3cPaNof80tPyNal8HRVdbf8Auxd8087vTHRTVCAjcOwN2t0sNnPzRtf+aqcbLs9ZI/2Vls7Pkhjb9GpzQgMY4w0UaAByFFkhCAEIQgBCEIAQhCAEIQgBCEIAQhCAEIQgBCEIAQhCAEIQgBCEIAQhCAEIQgBCEIAQhCAEIQgBCEIAQhCAEIQgP//Z" id="239" name="Google Shape;239;p8"/>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mc:AlternateContent>
    <mc:Choice Requires="p14">
      <p:transition spd="slow" p14:dur="2000">
        <p14:prism dir="l"/>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lassPresentation_Office2010">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2014-01-29T08:37:41Z</dcterms:created>
  <dc:creator>Carrerot</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TC022643329991</vt:lpwstr>
  </property>
</Properties>
</file>